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2.xml" ContentType="application/vnd.openxmlformats-officedocument.them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1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5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3612" y="-2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56FBBB-E903-4427-BC4B-B0749E975B07}" type="doc">
      <dgm:prSet loTypeId="urn:microsoft.com/office/officeart/2005/8/layout/hierarchy3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0091027-8E50-4B9C-B6FA-3E5DEFAAA800}">
      <dgm:prSet phldrT="[Text]" custT="1"/>
      <dgm:spPr/>
      <dgm:t>
        <a:bodyPr/>
        <a:lstStyle/>
        <a:p>
          <a:r>
            <a:rPr lang="en-US" sz="1000" dirty="0" smtClean="0"/>
            <a:t>High Level Requirement</a:t>
          </a:r>
          <a:endParaRPr lang="en-US" sz="1000" dirty="0"/>
        </a:p>
      </dgm:t>
    </dgm:pt>
    <dgm:pt modelId="{562FE30B-AEBA-469A-8A67-6FDD18B519B1}" type="parTrans" cxnId="{7667B7C1-7DCB-4CA8-9262-6EEAA65092BD}">
      <dgm:prSet/>
      <dgm:spPr/>
      <dgm:t>
        <a:bodyPr/>
        <a:lstStyle/>
        <a:p>
          <a:endParaRPr lang="en-US" sz="2400"/>
        </a:p>
      </dgm:t>
    </dgm:pt>
    <dgm:pt modelId="{736A680A-30B9-45AA-872C-511CB91B0749}" type="sibTrans" cxnId="{7667B7C1-7DCB-4CA8-9262-6EEAA65092BD}">
      <dgm:prSet/>
      <dgm:spPr/>
      <dgm:t>
        <a:bodyPr/>
        <a:lstStyle/>
        <a:p>
          <a:endParaRPr lang="en-US" sz="2400"/>
        </a:p>
      </dgm:t>
    </dgm:pt>
    <dgm:pt modelId="{6F21159B-8DEB-4B22-8092-9235A41C8EEF}">
      <dgm:prSet phldrT="[Text]" custT="1"/>
      <dgm:spPr/>
      <dgm:t>
        <a:bodyPr/>
        <a:lstStyle/>
        <a:p>
          <a:r>
            <a:rPr lang="en-US" sz="1000" dirty="0" smtClean="0"/>
            <a:t>Tracking</a:t>
          </a:r>
          <a:endParaRPr lang="en-US" sz="1000" dirty="0"/>
        </a:p>
      </dgm:t>
    </dgm:pt>
    <dgm:pt modelId="{9D970282-6A20-49E6-B21D-C594D6B9EA08}" type="parTrans" cxnId="{F533D37A-92B1-42A1-9211-062CDF51C181}">
      <dgm:prSet/>
      <dgm:spPr/>
      <dgm:t>
        <a:bodyPr/>
        <a:lstStyle/>
        <a:p>
          <a:endParaRPr lang="en-US" sz="2400"/>
        </a:p>
      </dgm:t>
    </dgm:pt>
    <dgm:pt modelId="{96B6A3FC-5CB1-4A4C-B20C-10A283963BAE}" type="sibTrans" cxnId="{F533D37A-92B1-42A1-9211-062CDF51C181}">
      <dgm:prSet/>
      <dgm:spPr/>
      <dgm:t>
        <a:bodyPr/>
        <a:lstStyle/>
        <a:p>
          <a:endParaRPr lang="en-US" sz="2400"/>
        </a:p>
      </dgm:t>
    </dgm:pt>
    <dgm:pt modelId="{4ADF72B4-FC95-4A38-BB0C-CCE4E2D6AD76}">
      <dgm:prSet phldrT="[Text]" custT="1"/>
      <dgm:spPr/>
      <dgm:t>
        <a:bodyPr/>
        <a:lstStyle/>
        <a:p>
          <a:r>
            <a:rPr lang="en-US" sz="1100" dirty="0" smtClean="0"/>
            <a:t>On Boarding</a:t>
          </a:r>
          <a:endParaRPr lang="en-US" sz="1100" dirty="0"/>
        </a:p>
      </dgm:t>
    </dgm:pt>
    <dgm:pt modelId="{7717E615-139E-41C8-91F5-5FAD493DA18A}" type="parTrans" cxnId="{0E44D737-64B3-4C8A-B5FE-7E1F3094367B}">
      <dgm:prSet/>
      <dgm:spPr/>
      <dgm:t>
        <a:bodyPr/>
        <a:lstStyle/>
        <a:p>
          <a:endParaRPr lang="en-US" sz="2400"/>
        </a:p>
      </dgm:t>
    </dgm:pt>
    <dgm:pt modelId="{4FF79E0D-DF0A-4BAC-819F-4A19178447FB}" type="sibTrans" cxnId="{0E44D737-64B3-4C8A-B5FE-7E1F3094367B}">
      <dgm:prSet/>
      <dgm:spPr/>
      <dgm:t>
        <a:bodyPr/>
        <a:lstStyle/>
        <a:p>
          <a:endParaRPr lang="en-US" sz="2400"/>
        </a:p>
      </dgm:t>
    </dgm:pt>
    <dgm:pt modelId="{784B18D7-9461-47F8-B6EA-7A3A3582A56E}">
      <dgm:prSet phldrT="[Text]" custT="1"/>
      <dgm:spPr/>
      <dgm:t>
        <a:bodyPr/>
        <a:lstStyle/>
        <a:p>
          <a:r>
            <a:rPr lang="en-US" sz="1000" dirty="0" smtClean="0"/>
            <a:t>Project Allocation</a:t>
          </a:r>
          <a:endParaRPr lang="en-US" sz="1000" dirty="0"/>
        </a:p>
      </dgm:t>
    </dgm:pt>
    <dgm:pt modelId="{2EE63D2F-D05B-4729-BC95-CF33FA38108F}" type="parTrans" cxnId="{7B4220EE-CC96-455F-8BB1-D5484A1F943A}">
      <dgm:prSet/>
      <dgm:spPr/>
      <dgm:t>
        <a:bodyPr/>
        <a:lstStyle/>
        <a:p>
          <a:endParaRPr lang="en-US" sz="2400"/>
        </a:p>
      </dgm:t>
    </dgm:pt>
    <dgm:pt modelId="{C8A6B71B-946B-4D64-A720-E8A88DA119D4}" type="sibTrans" cxnId="{7B4220EE-CC96-455F-8BB1-D5484A1F943A}">
      <dgm:prSet/>
      <dgm:spPr/>
      <dgm:t>
        <a:bodyPr/>
        <a:lstStyle/>
        <a:p>
          <a:endParaRPr lang="en-US" sz="2400"/>
        </a:p>
      </dgm:t>
    </dgm:pt>
    <dgm:pt modelId="{20930A4A-B7EC-40F0-84BE-C93946BFEDEE}">
      <dgm:prSet phldrT="[Text]" custT="1"/>
      <dgm:spPr/>
      <dgm:t>
        <a:bodyPr/>
        <a:lstStyle/>
        <a:p>
          <a:r>
            <a:rPr lang="en-US" sz="1000" dirty="0" smtClean="0"/>
            <a:t>Report</a:t>
          </a:r>
          <a:endParaRPr lang="en-US" sz="1000" dirty="0"/>
        </a:p>
      </dgm:t>
    </dgm:pt>
    <dgm:pt modelId="{D2465230-268D-448A-8A7C-158D5F07E1AC}" type="parTrans" cxnId="{B3ED7463-56C9-4360-BFD3-482B69B3E98D}">
      <dgm:prSet/>
      <dgm:spPr/>
      <dgm:t>
        <a:bodyPr/>
        <a:lstStyle/>
        <a:p>
          <a:endParaRPr lang="en-US" sz="2400"/>
        </a:p>
      </dgm:t>
    </dgm:pt>
    <dgm:pt modelId="{1E5BCEB9-5078-4125-AB7C-221D653A7137}" type="sibTrans" cxnId="{B3ED7463-56C9-4360-BFD3-482B69B3E98D}">
      <dgm:prSet/>
      <dgm:spPr/>
      <dgm:t>
        <a:bodyPr/>
        <a:lstStyle/>
        <a:p>
          <a:endParaRPr lang="en-US" sz="2400"/>
        </a:p>
      </dgm:t>
    </dgm:pt>
    <dgm:pt modelId="{4D8D7DC7-F58B-464F-BFB5-5D90A9AB4A54}">
      <dgm:prSet phldrT="[Text]" custT="1"/>
      <dgm:spPr/>
      <dgm:t>
        <a:bodyPr/>
        <a:lstStyle/>
        <a:p>
          <a:r>
            <a:rPr lang="en-US" sz="1000" dirty="0" smtClean="0"/>
            <a:t>Checklist</a:t>
          </a:r>
          <a:endParaRPr lang="en-US" sz="1000" dirty="0"/>
        </a:p>
      </dgm:t>
    </dgm:pt>
    <dgm:pt modelId="{63326DDE-7D43-4488-9DC5-77660A30CC83}" type="parTrans" cxnId="{61A7AFDE-1E62-4F88-9568-45E340105142}">
      <dgm:prSet/>
      <dgm:spPr/>
      <dgm:t>
        <a:bodyPr/>
        <a:lstStyle/>
        <a:p>
          <a:endParaRPr lang="en-US" sz="2400"/>
        </a:p>
      </dgm:t>
    </dgm:pt>
    <dgm:pt modelId="{99D3E098-7C84-495F-B13E-543719281DB2}" type="sibTrans" cxnId="{61A7AFDE-1E62-4F88-9568-45E340105142}">
      <dgm:prSet/>
      <dgm:spPr/>
      <dgm:t>
        <a:bodyPr/>
        <a:lstStyle/>
        <a:p>
          <a:endParaRPr lang="en-US" sz="2400"/>
        </a:p>
      </dgm:t>
    </dgm:pt>
    <dgm:pt modelId="{D9CE7CA1-0D7A-42F8-BA45-0F242A419E44}">
      <dgm:prSet phldrT="[Text]" custT="1"/>
      <dgm:spPr/>
      <dgm:t>
        <a:bodyPr/>
        <a:lstStyle/>
        <a:p>
          <a:r>
            <a:rPr lang="en-US" sz="1000" dirty="0" smtClean="0"/>
            <a:t>Tracking</a:t>
          </a:r>
          <a:endParaRPr lang="en-US" sz="1000" dirty="0"/>
        </a:p>
      </dgm:t>
    </dgm:pt>
    <dgm:pt modelId="{4A5002C4-7FB3-4843-882B-CFD0B405596A}" type="parTrans" cxnId="{8605D663-9A2C-4470-B9E3-A6EB0BBEFA52}">
      <dgm:prSet/>
      <dgm:spPr/>
      <dgm:t>
        <a:bodyPr/>
        <a:lstStyle/>
        <a:p>
          <a:endParaRPr lang="en-US" sz="2400"/>
        </a:p>
      </dgm:t>
    </dgm:pt>
    <dgm:pt modelId="{047F0EEB-91A9-4997-B70B-44ABF5FE2E1E}" type="sibTrans" cxnId="{8605D663-9A2C-4470-B9E3-A6EB0BBEFA52}">
      <dgm:prSet/>
      <dgm:spPr/>
      <dgm:t>
        <a:bodyPr/>
        <a:lstStyle/>
        <a:p>
          <a:endParaRPr lang="en-US" sz="2400"/>
        </a:p>
      </dgm:t>
    </dgm:pt>
    <dgm:pt modelId="{C639466A-8523-48E3-8DFD-6CE42551C600}">
      <dgm:prSet phldrT="[Text]" custT="1"/>
      <dgm:spPr/>
      <dgm:t>
        <a:bodyPr/>
        <a:lstStyle/>
        <a:p>
          <a:r>
            <a:rPr lang="en-US" sz="1100" dirty="0" smtClean="0"/>
            <a:t>Demand Management</a:t>
          </a:r>
          <a:endParaRPr lang="en-US" sz="1100" dirty="0"/>
        </a:p>
      </dgm:t>
    </dgm:pt>
    <dgm:pt modelId="{382E696E-CCBC-492B-BA98-45740EB2FF77}" type="parTrans" cxnId="{E49408E2-53EA-4ECC-BA86-E5820C6015D2}">
      <dgm:prSet/>
      <dgm:spPr/>
      <dgm:t>
        <a:bodyPr/>
        <a:lstStyle/>
        <a:p>
          <a:endParaRPr lang="en-US" sz="2400"/>
        </a:p>
      </dgm:t>
    </dgm:pt>
    <dgm:pt modelId="{E836503C-D465-4CD4-A044-BF822F27FCDE}" type="sibTrans" cxnId="{E49408E2-53EA-4ECC-BA86-E5820C6015D2}">
      <dgm:prSet/>
      <dgm:spPr/>
      <dgm:t>
        <a:bodyPr/>
        <a:lstStyle/>
        <a:p>
          <a:endParaRPr lang="en-US" sz="2400"/>
        </a:p>
      </dgm:t>
    </dgm:pt>
    <dgm:pt modelId="{DEE92797-139C-4096-B7A9-9FBFE3C747C8}">
      <dgm:prSet phldrT="[Text]" custT="1"/>
      <dgm:spPr/>
      <dgm:t>
        <a:bodyPr/>
        <a:lstStyle/>
        <a:p>
          <a:r>
            <a:rPr lang="en-US" sz="1100" dirty="0" smtClean="0"/>
            <a:t>Technology</a:t>
          </a:r>
          <a:endParaRPr lang="en-US" sz="1100" dirty="0"/>
        </a:p>
      </dgm:t>
    </dgm:pt>
    <dgm:pt modelId="{02C83223-E836-4636-BBC0-A01FAED360DC}" type="parTrans" cxnId="{B7F05164-4C63-4D02-A99C-051A1A7602E5}">
      <dgm:prSet/>
      <dgm:spPr/>
      <dgm:t>
        <a:bodyPr/>
        <a:lstStyle/>
        <a:p>
          <a:endParaRPr lang="en-US" sz="2400"/>
        </a:p>
      </dgm:t>
    </dgm:pt>
    <dgm:pt modelId="{059F13A0-0E63-4459-81F4-108EEBF26B43}" type="sibTrans" cxnId="{B7F05164-4C63-4D02-A99C-051A1A7602E5}">
      <dgm:prSet/>
      <dgm:spPr/>
      <dgm:t>
        <a:bodyPr/>
        <a:lstStyle/>
        <a:p>
          <a:endParaRPr lang="en-US" sz="2400"/>
        </a:p>
      </dgm:t>
    </dgm:pt>
    <dgm:pt modelId="{5E21325C-23B2-4BBD-9F64-56F9CDC44AFE}">
      <dgm:prSet phldrT="[Text]" custT="1"/>
      <dgm:spPr/>
      <dgm:t>
        <a:bodyPr/>
        <a:lstStyle/>
        <a:p>
          <a:r>
            <a:rPr lang="en-US" sz="1000" dirty="0" smtClean="0"/>
            <a:t>Angular</a:t>
          </a:r>
          <a:endParaRPr lang="en-US" sz="1000" dirty="0"/>
        </a:p>
      </dgm:t>
    </dgm:pt>
    <dgm:pt modelId="{F5E41CA5-1FC9-4F58-BD8B-7CEB6FE8FECB}" type="parTrans" cxnId="{3A8AF278-EBA5-47B5-8C03-AA61A6EF3F69}">
      <dgm:prSet/>
      <dgm:spPr/>
      <dgm:t>
        <a:bodyPr/>
        <a:lstStyle/>
        <a:p>
          <a:endParaRPr lang="en-US" sz="2400"/>
        </a:p>
      </dgm:t>
    </dgm:pt>
    <dgm:pt modelId="{711FC1BB-51F9-4B41-8F04-E81127BA442C}" type="sibTrans" cxnId="{3A8AF278-EBA5-47B5-8C03-AA61A6EF3F69}">
      <dgm:prSet/>
      <dgm:spPr/>
      <dgm:t>
        <a:bodyPr/>
        <a:lstStyle/>
        <a:p>
          <a:endParaRPr lang="en-US" sz="2400"/>
        </a:p>
      </dgm:t>
    </dgm:pt>
    <dgm:pt modelId="{8CACE987-EA95-44E2-BEA2-2BF6636C3FFB}">
      <dgm:prSet phldrT="[Text]" custT="1"/>
      <dgm:spPr/>
      <dgm:t>
        <a:bodyPr/>
        <a:lstStyle/>
        <a:p>
          <a:r>
            <a:rPr lang="en-US" sz="1000" dirty="0" err="1" smtClean="0"/>
            <a:t>Nodejs</a:t>
          </a:r>
          <a:endParaRPr lang="en-US" sz="1000" dirty="0"/>
        </a:p>
      </dgm:t>
    </dgm:pt>
    <dgm:pt modelId="{59481F7E-F06D-400C-87F8-A3F9C568F79B}" type="parTrans" cxnId="{8E5DECFC-17CE-4D28-9842-E472DC846543}">
      <dgm:prSet/>
      <dgm:spPr/>
      <dgm:t>
        <a:bodyPr/>
        <a:lstStyle/>
        <a:p>
          <a:endParaRPr lang="en-US" sz="2400"/>
        </a:p>
      </dgm:t>
    </dgm:pt>
    <dgm:pt modelId="{68D82310-933F-4B42-BDC1-597E770BB1FF}" type="sibTrans" cxnId="{8E5DECFC-17CE-4D28-9842-E472DC846543}">
      <dgm:prSet/>
      <dgm:spPr/>
      <dgm:t>
        <a:bodyPr/>
        <a:lstStyle/>
        <a:p>
          <a:endParaRPr lang="en-US" sz="2400"/>
        </a:p>
      </dgm:t>
    </dgm:pt>
    <dgm:pt modelId="{02275550-3C40-4393-9E73-D9DDF96557CE}">
      <dgm:prSet phldrT="[Text]" custT="1"/>
      <dgm:spPr/>
      <dgm:t>
        <a:bodyPr/>
        <a:lstStyle/>
        <a:p>
          <a:r>
            <a:rPr lang="en-US" sz="1000" dirty="0" smtClean="0"/>
            <a:t>Oracle</a:t>
          </a:r>
          <a:endParaRPr lang="en-US" sz="1000" dirty="0"/>
        </a:p>
      </dgm:t>
    </dgm:pt>
    <dgm:pt modelId="{5B50D90C-97EB-4208-B0DE-4D00A523D501}" type="parTrans" cxnId="{8EB58516-CE13-40F0-BC47-033F4D1793BC}">
      <dgm:prSet/>
      <dgm:spPr/>
      <dgm:t>
        <a:bodyPr/>
        <a:lstStyle/>
        <a:p>
          <a:endParaRPr lang="en-US" sz="2400"/>
        </a:p>
      </dgm:t>
    </dgm:pt>
    <dgm:pt modelId="{1B4E0470-BD48-4EB2-974E-1598EA128926}" type="sibTrans" cxnId="{8EB58516-CE13-40F0-BC47-033F4D1793BC}">
      <dgm:prSet/>
      <dgm:spPr/>
      <dgm:t>
        <a:bodyPr/>
        <a:lstStyle/>
        <a:p>
          <a:endParaRPr lang="en-US" sz="2400"/>
        </a:p>
      </dgm:t>
    </dgm:pt>
    <dgm:pt modelId="{65BAA17A-0F5D-44A8-834B-58E1561ABFA3}">
      <dgm:prSet phldrT="[Text]" custT="1"/>
      <dgm:spPr/>
      <dgm:t>
        <a:bodyPr/>
        <a:lstStyle/>
        <a:p>
          <a:r>
            <a:rPr lang="en-US" sz="1100" dirty="0" smtClean="0"/>
            <a:t>Benefits</a:t>
          </a:r>
          <a:endParaRPr lang="en-US" sz="1100" dirty="0"/>
        </a:p>
      </dgm:t>
    </dgm:pt>
    <dgm:pt modelId="{8ECD7BD8-94F4-424F-9454-393ED26D0CB0}" type="parTrans" cxnId="{36992CF9-84C9-4F8C-8D18-6DEDBC27343C}">
      <dgm:prSet/>
      <dgm:spPr/>
      <dgm:t>
        <a:bodyPr/>
        <a:lstStyle/>
        <a:p>
          <a:endParaRPr lang="en-US" sz="2400"/>
        </a:p>
      </dgm:t>
    </dgm:pt>
    <dgm:pt modelId="{925082E6-50BB-4222-AE19-BFC016A6E578}" type="sibTrans" cxnId="{36992CF9-84C9-4F8C-8D18-6DEDBC27343C}">
      <dgm:prSet/>
      <dgm:spPr/>
      <dgm:t>
        <a:bodyPr/>
        <a:lstStyle/>
        <a:p>
          <a:endParaRPr lang="en-US" sz="2400"/>
        </a:p>
      </dgm:t>
    </dgm:pt>
    <dgm:pt modelId="{DE91AC93-FB9D-473F-BC66-987ACED95311}">
      <dgm:prSet phldrT="[Text]" custT="1"/>
      <dgm:spPr/>
      <dgm:t>
        <a:bodyPr/>
        <a:lstStyle/>
        <a:p>
          <a:r>
            <a:rPr lang="en-US" sz="1000" dirty="0" smtClean="0"/>
            <a:t>Reduction Of Manual Work</a:t>
          </a:r>
          <a:endParaRPr lang="en-US" sz="1000" dirty="0"/>
        </a:p>
      </dgm:t>
    </dgm:pt>
    <dgm:pt modelId="{BE987379-0563-4CC0-9E75-2F04766381F3}" type="parTrans" cxnId="{3DB5FE18-25B9-4AA9-9B7C-A7E408B77C16}">
      <dgm:prSet/>
      <dgm:spPr/>
      <dgm:t>
        <a:bodyPr/>
        <a:lstStyle/>
        <a:p>
          <a:endParaRPr lang="en-US" sz="2400"/>
        </a:p>
      </dgm:t>
    </dgm:pt>
    <dgm:pt modelId="{47EAFEEB-ECA2-42C8-958D-D672D560DD31}" type="sibTrans" cxnId="{3DB5FE18-25B9-4AA9-9B7C-A7E408B77C16}">
      <dgm:prSet/>
      <dgm:spPr/>
      <dgm:t>
        <a:bodyPr/>
        <a:lstStyle/>
        <a:p>
          <a:endParaRPr lang="en-US" sz="2400"/>
        </a:p>
      </dgm:t>
    </dgm:pt>
    <dgm:pt modelId="{791A7DF3-5B30-4035-BAB6-7F276CA55E35}">
      <dgm:prSet phldrT="[Text]" custT="1"/>
      <dgm:spPr/>
      <dgm:t>
        <a:bodyPr/>
        <a:lstStyle/>
        <a:p>
          <a:r>
            <a:rPr lang="en-US" sz="1000" dirty="0" smtClean="0"/>
            <a:t>Accessibility</a:t>
          </a:r>
          <a:endParaRPr lang="en-US" sz="1000" dirty="0"/>
        </a:p>
      </dgm:t>
    </dgm:pt>
    <dgm:pt modelId="{739076C5-3F7C-46CE-A4C5-4E7BC16E8985}" type="parTrans" cxnId="{C1BD62E6-A7B4-4F0F-B312-008087A2043E}">
      <dgm:prSet/>
      <dgm:spPr/>
      <dgm:t>
        <a:bodyPr/>
        <a:lstStyle/>
        <a:p>
          <a:endParaRPr lang="en-US" sz="2400"/>
        </a:p>
      </dgm:t>
    </dgm:pt>
    <dgm:pt modelId="{900FAC79-A160-4CEE-9756-B9640BED3DE6}" type="sibTrans" cxnId="{C1BD62E6-A7B4-4F0F-B312-008087A2043E}">
      <dgm:prSet/>
      <dgm:spPr/>
      <dgm:t>
        <a:bodyPr/>
        <a:lstStyle/>
        <a:p>
          <a:endParaRPr lang="en-US" sz="2400"/>
        </a:p>
      </dgm:t>
    </dgm:pt>
    <dgm:pt modelId="{DE283967-3072-41B1-A528-BD9A961F7627}">
      <dgm:prSet phldrT="[Text]" custT="1"/>
      <dgm:spPr/>
      <dgm:t>
        <a:bodyPr/>
        <a:lstStyle/>
        <a:p>
          <a:r>
            <a:rPr lang="en-US" sz="1000" dirty="0" smtClean="0"/>
            <a:t>Scalable</a:t>
          </a:r>
          <a:endParaRPr lang="en-US" sz="1000" dirty="0"/>
        </a:p>
      </dgm:t>
    </dgm:pt>
    <dgm:pt modelId="{65FC914D-D49A-43D4-A0A8-ECF1E4BDECA8}" type="parTrans" cxnId="{3740F94E-2628-43C6-98FF-D06527CBDC49}">
      <dgm:prSet/>
      <dgm:spPr/>
      <dgm:t>
        <a:bodyPr/>
        <a:lstStyle/>
        <a:p>
          <a:endParaRPr lang="en-US" sz="2400"/>
        </a:p>
      </dgm:t>
    </dgm:pt>
    <dgm:pt modelId="{B057DDD9-4D5D-47A8-85CB-9253A173848C}" type="sibTrans" cxnId="{3740F94E-2628-43C6-98FF-D06527CBDC49}">
      <dgm:prSet/>
      <dgm:spPr/>
      <dgm:t>
        <a:bodyPr/>
        <a:lstStyle/>
        <a:p>
          <a:endParaRPr lang="en-US" sz="2400"/>
        </a:p>
      </dgm:t>
    </dgm:pt>
    <dgm:pt modelId="{C38EE2BE-72C2-4CA1-BE03-5EDC5859B8B0}">
      <dgm:prSet phldrT="[Text]" custT="1"/>
      <dgm:spPr/>
      <dgm:t>
        <a:bodyPr/>
        <a:lstStyle/>
        <a:p>
          <a:r>
            <a:rPr lang="en-US" sz="1000" dirty="0" smtClean="0"/>
            <a:t>Tracking at one place</a:t>
          </a:r>
          <a:endParaRPr lang="en-US" sz="1000" dirty="0"/>
        </a:p>
      </dgm:t>
    </dgm:pt>
    <dgm:pt modelId="{89E68D9A-61D4-4556-85AC-B9603C61198D}" type="parTrans" cxnId="{79EC9E14-A7A5-4408-B75F-439A874C82B0}">
      <dgm:prSet/>
      <dgm:spPr/>
      <dgm:t>
        <a:bodyPr/>
        <a:lstStyle/>
        <a:p>
          <a:endParaRPr lang="en-US" sz="2400"/>
        </a:p>
      </dgm:t>
    </dgm:pt>
    <dgm:pt modelId="{39B4A415-CF36-47A0-8CB4-EBBD1DDA1688}" type="sibTrans" cxnId="{79EC9E14-A7A5-4408-B75F-439A874C82B0}">
      <dgm:prSet/>
      <dgm:spPr/>
      <dgm:t>
        <a:bodyPr/>
        <a:lstStyle/>
        <a:p>
          <a:endParaRPr lang="en-US" sz="2400"/>
        </a:p>
      </dgm:t>
    </dgm:pt>
    <dgm:pt modelId="{F2F2005F-E93D-4B50-9C9B-5DA5CEDAC9A5}">
      <dgm:prSet phldrT="[Text]" custT="1"/>
      <dgm:spPr/>
      <dgm:t>
        <a:bodyPr/>
        <a:lstStyle/>
        <a:p>
          <a:r>
            <a:rPr lang="en-US" sz="1000" dirty="0" smtClean="0"/>
            <a:t>Security</a:t>
          </a:r>
          <a:endParaRPr lang="en-US" sz="1000" dirty="0"/>
        </a:p>
      </dgm:t>
    </dgm:pt>
    <dgm:pt modelId="{EAD5401F-B2F5-4596-8FD7-C2BCA4894A22}" type="parTrans" cxnId="{9151AEAB-8FBF-4E42-B357-B110377951C6}">
      <dgm:prSet/>
      <dgm:spPr/>
      <dgm:t>
        <a:bodyPr/>
        <a:lstStyle/>
        <a:p>
          <a:endParaRPr lang="en-US" sz="2400"/>
        </a:p>
      </dgm:t>
    </dgm:pt>
    <dgm:pt modelId="{50D2925D-9111-446A-BBEA-02EE39D67994}" type="sibTrans" cxnId="{9151AEAB-8FBF-4E42-B357-B110377951C6}">
      <dgm:prSet/>
      <dgm:spPr/>
      <dgm:t>
        <a:bodyPr/>
        <a:lstStyle/>
        <a:p>
          <a:endParaRPr lang="en-US" sz="2400"/>
        </a:p>
      </dgm:t>
    </dgm:pt>
    <dgm:pt modelId="{687586BA-741A-4FBD-B87F-6656001AE020}">
      <dgm:prSet phldrT="[Text]" custT="1"/>
      <dgm:spPr/>
      <dgm:t>
        <a:bodyPr/>
        <a:lstStyle/>
        <a:p>
          <a:r>
            <a:rPr lang="en-US" sz="1000" dirty="0" smtClean="0"/>
            <a:t>Flexible/ Dynamic</a:t>
          </a:r>
          <a:endParaRPr lang="en-US" sz="1000" dirty="0"/>
        </a:p>
      </dgm:t>
    </dgm:pt>
    <dgm:pt modelId="{78C9CF80-560B-49FC-854B-0B79462718DF}" type="parTrans" cxnId="{5A77BEDF-8954-4E78-8A02-0366835BDAF3}">
      <dgm:prSet/>
      <dgm:spPr/>
      <dgm:t>
        <a:bodyPr/>
        <a:lstStyle/>
        <a:p>
          <a:endParaRPr lang="en-US" sz="2400"/>
        </a:p>
      </dgm:t>
    </dgm:pt>
    <dgm:pt modelId="{4DFCD2E1-A941-4B34-9A11-FCAC7DB79B46}" type="sibTrans" cxnId="{5A77BEDF-8954-4E78-8A02-0366835BDAF3}">
      <dgm:prSet/>
      <dgm:spPr/>
      <dgm:t>
        <a:bodyPr/>
        <a:lstStyle/>
        <a:p>
          <a:endParaRPr lang="en-US" sz="2400"/>
        </a:p>
      </dgm:t>
    </dgm:pt>
    <dgm:pt modelId="{42D17991-3658-4FC6-972D-BFD53B2693E4}" type="pres">
      <dgm:prSet presAssocID="{8056FBBB-E903-4427-BC4B-B0749E975B07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6FF908BB-ED1B-4297-B54B-FD7732539877}" type="pres">
      <dgm:prSet presAssocID="{C639466A-8523-48E3-8DFD-6CE42551C600}" presName="root" presStyleCnt="0"/>
      <dgm:spPr/>
      <dgm:t>
        <a:bodyPr/>
        <a:lstStyle/>
        <a:p>
          <a:endParaRPr lang="en-US"/>
        </a:p>
      </dgm:t>
    </dgm:pt>
    <dgm:pt modelId="{6D2C5FE7-4DC3-4810-A2A3-A70C476C08FE}" type="pres">
      <dgm:prSet presAssocID="{C639466A-8523-48E3-8DFD-6CE42551C600}" presName="rootComposite" presStyleCnt="0"/>
      <dgm:spPr/>
      <dgm:t>
        <a:bodyPr/>
        <a:lstStyle/>
        <a:p>
          <a:endParaRPr lang="en-US"/>
        </a:p>
      </dgm:t>
    </dgm:pt>
    <dgm:pt modelId="{25262F4D-0627-41CF-B56F-7FBD06E5DF1A}" type="pres">
      <dgm:prSet presAssocID="{C639466A-8523-48E3-8DFD-6CE42551C600}" presName="rootText" presStyleLbl="node1" presStyleIdx="0" presStyleCnt="4"/>
      <dgm:spPr/>
      <dgm:t>
        <a:bodyPr/>
        <a:lstStyle/>
        <a:p>
          <a:endParaRPr lang="en-US"/>
        </a:p>
      </dgm:t>
    </dgm:pt>
    <dgm:pt modelId="{26FC198F-ED5D-4F4B-B3B0-496BBE633BC4}" type="pres">
      <dgm:prSet presAssocID="{C639466A-8523-48E3-8DFD-6CE42551C600}" presName="rootConnector" presStyleLbl="node1" presStyleIdx="0" presStyleCnt="4"/>
      <dgm:spPr/>
      <dgm:t>
        <a:bodyPr/>
        <a:lstStyle/>
        <a:p>
          <a:endParaRPr lang="en-US"/>
        </a:p>
      </dgm:t>
    </dgm:pt>
    <dgm:pt modelId="{1958E34A-7DAD-4A15-8C5F-05242360DB0E}" type="pres">
      <dgm:prSet presAssocID="{C639466A-8523-48E3-8DFD-6CE42551C600}" presName="childShape" presStyleCnt="0"/>
      <dgm:spPr/>
      <dgm:t>
        <a:bodyPr/>
        <a:lstStyle/>
        <a:p>
          <a:endParaRPr lang="en-US"/>
        </a:p>
      </dgm:t>
    </dgm:pt>
    <dgm:pt modelId="{81649DC2-4638-4B01-985D-27FEAE5A95C1}" type="pres">
      <dgm:prSet presAssocID="{562FE30B-AEBA-469A-8A67-6FDD18B519B1}" presName="Name13" presStyleLbl="parChTrans1D2" presStyleIdx="0" presStyleCnt="15"/>
      <dgm:spPr/>
      <dgm:t>
        <a:bodyPr/>
        <a:lstStyle/>
        <a:p>
          <a:endParaRPr lang="en-US"/>
        </a:p>
      </dgm:t>
    </dgm:pt>
    <dgm:pt modelId="{B5A3F6A1-140B-47D6-97F1-4FB0B638FC38}" type="pres">
      <dgm:prSet presAssocID="{90091027-8E50-4B9C-B6FA-3E5DEFAAA800}" presName="childText" presStyleLbl="bgAcc1" presStyleIdx="0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59BB33-BE9E-4B65-8A11-7396A9C5B1F7}" type="pres">
      <dgm:prSet presAssocID="{9D970282-6A20-49E6-B21D-C594D6B9EA08}" presName="Name13" presStyleLbl="parChTrans1D2" presStyleIdx="1" presStyleCnt="15"/>
      <dgm:spPr/>
      <dgm:t>
        <a:bodyPr/>
        <a:lstStyle/>
        <a:p>
          <a:endParaRPr lang="en-US"/>
        </a:p>
      </dgm:t>
    </dgm:pt>
    <dgm:pt modelId="{ED7F642C-15C7-4704-956A-E00627AB3217}" type="pres">
      <dgm:prSet presAssocID="{6F21159B-8DEB-4B22-8092-9235A41C8EEF}" presName="childText" presStyleLbl="bgAcc1" presStyleIdx="1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8F9F3B-31E3-4838-AB4D-40D53B178009}" type="pres">
      <dgm:prSet presAssocID="{2EE63D2F-D05B-4729-BC95-CF33FA38108F}" presName="Name13" presStyleLbl="parChTrans1D2" presStyleIdx="2" presStyleCnt="15"/>
      <dgm:spPr/>
      <dgm:t>
        <a:bodyPr/>
        <a:lstStyle/>
        <a:p>
          <a:endParaRPr lang="en-US"/>
        </a:p>
      </dgm:t>
    </dgm:pt>
    <dgm:pt modelId="{F94B842B-4CEB-46F1-97BB-EBA92DED88DE}" type="pres">
      <dgm:prSet presAssocID="{784B18D7-9461-47F8-B6EA-7A3A3582A56E}" presName="childText" presStyleLbl="bgAcc1" presStyleIdx="2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6BB75A-A0AE-4495-B2D5-00600F9635B4}" type="pres">
      <dgm:prSet presAssocID="{D2465230-268D-448A-8A7C-158D5F07E1AC}" presName="Name13" presStyleLbl="parChTrans1D2" presStyleIdx="3" presStyleCnt="15"/>
      <dgm:spPr/>
      <dgm:t>
        <a:bodyPr/>
        <a:lstStyle/>
        <a:p>
          <a:endParaRPr lang="en-US"/>
        </a:p>
      </dgm:t>
    </dgm:pt>
    <dgm:pt modelId="{0E4AE5CD-B7B3-4AB5-9A85-9F11E6F6EA77}" type="pres">
      <dgm:prSet presAssocID="{20930A4A-B7EC-40F0-84BE-C93946BFEDEE}" presName="childText" presStyleLbl="bgAcc1" presStyleIdx="3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B4C89A-385A-43E0-9518-F0FDD18F47CF}" type="pres">
      <dgm:prSet presAssocID="{4ADF72B4-FC95-4A38-BB0C-CCE4E2D6AD76}" presName="root" presStyleCnt="0"/>
      <dgm:spPr/>
      <dgm:t>
        <a:bodyPr/>
        <a:lstStyle/>
        <a:p>
          <a:endParaRPr lang="en-US"/>
        </a:p>
      </dgm:t>
    </dgm:pt>
    <dgm:pt modelId="{883CAD2F-915F-44DE-A577-4D7BC29C424A}" type="pres">
      <dgm:prSet presAssocID="{4ADF72B4-FC95-4A38-BB0C-CCE4E2D6AD76}" presName="rootComposite" presStyleCnt="0"/>
      <dgm:spPr/>
      <dgm:t>
        <a:bodyPr/>
        <a:lstStyle/>
        <a:p>
          <a:endParaRPr lang="en-US"/>
        </a:p>
      </dgm:t>
    </dgm:pt>
    <dgm:pt modelId="{1A6EC07E-3479-4635-9DB2-1057931DD521}" type="pres">
      <dgm:prSet presAssocID="{4ADF72B4-FC95-4A38-BB0C-CCE4E2D6AD76}" presName="rootText" presStyleLbl="node1" presStyleIdx="1" presStyleCnt="4"/>
      <dgm:spPr/>
      <dgm:t>
        <a:bodyPr/>
        <a:lstStyle/>
        <a:p>
          <a:endParaRPr lang="en-US"/>
        </a:p>
      </dgm:t>
    </dgm:pt>
    <dgm:pt modelId="{F1D5FDFE-52AC-420E-B567-D0A54257B4C9}" type="pres">
      <dgm:prSet presAssocID="{4ADF72B4-FC95-4A38-BB0C-CCE4E2D6AD76}" presName="rootConnector" presStyleLbl="node1" presStyleIdx="1" presStyleCnt="4"/>
      <dgm:spPr/>
      <dgm:t>
        <a:bodyPr/>
        <a:lstStyle/>
        <a:p>
          <a:endParaRPr lang="en-US"/>
        </a:p>
      </dgm:t>
    </dgm:pt>
    <dgm:pt modelId="{80DDB4C9-7C44-44C9-B083-CD9E9BD78C8C}" type="pres">
      <dgm:prSet presAssocID="{4ADF72B4-FC95-4A38-BB0C-CCE4E2D6AD76}" presName="childShape" presStyleCnt="0"/>
      <dgm:spPr/>
      <dgm:t>
        <a:bodyPr/>
        <a:lstStyle/>
        <a:p>
          <a:endParaRPr lang="en-US"/>
        </a:p>
      </dgm:t>
    </dgm:pt>
    <dgm:pt modelId="{C6CF10D8-B102-43F2-A3D2-A1F08AF9F9A7}" type="pres">
      <dgm:prSet presAssocID="{63326DDE-7D43-4488-9DC5-77660A30CC83}" presName="Name13" presStyleLbl="parChTrans1D2" presStyleIdx="4" presStyleCnt="15"/>
      <dgm:spPr/>
      <dgm:t>
        <a:bodyPr/>
        <a:lstStyle/>
        <a:p>
          <a:endParaRPr lang="en-US"/>
        </a:p>
      </dgm:t>
    </dgm:pt>
    <dgm:pt modelId="{B85B0D6F-0F6A-4ABE-82AA-6F7134A4E05C}" type="pres">
      <dgm:prSet presAssocID="{4D8D7DC7-F58B-464F-BFB5-5D90A9AB4A54}" presName="childText" presStyleLbl="bgAcc1" presStyleIdx="4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43827F-B124-4AE3-9BD2-F631323AA6EC}" type="pres">
      <dgm:prSet presAssocID="{4A5002C4-7FB3-4843-882B-CFD0B405596A}" presName="Name13" presStyleLbl="parChTrans1D2" presStyleIdx="5" presStyleCnt="15"/>
      <dgm:spPr/>
      <dgm:t>
        <a:bodyPr/>
        <a:lstStyle/>
        <a:p>
          <a:endParaRPr lang="en-US"/>
        </a:p>
      </dgm:t>
    </dgm:pt>
    <dgm:pt modelId="{4CFAF813-8482-405F-886D-447CD317DCB2}" type="pres">
      <dgm:prSet presAssocID="{D9CE7CA1-0D7A-42F8-BA45-0F242A419E44}" presName="childText" presStyleLbl="bgAcc1" presStyleIdx="5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37D73F-8705-490A-A852-0EE214139C8E}" type="pres">
      <dgm:prSet presAssocID="{65BAA17A-0F5D-44A8-834B-58E1561ABFA3}" presName="root" presStyleCnt="0"/>
      <dgm:spPr/>
      <dgm:t>
        <a:bodyPr/>
        <a:lstStyle/>
        <a:p>
          <a:endParaRPr lang="en-US"/>
        </a:p>
      </dgm:t>
    </dgm:pt>
    <dgm:pt modelId="{90C074D7-58D3-4A99-A437-513A3F9E185F}" type="pres">
      <dgm:prSet presAssocID="{65BAA17A-0F5D-44A8-834B-58E1561ABFA3}" presName="rootComposite" presStyleCnt="0"/>
      <dgm:spPr/>
      <dgm:t>
        <a:bodyPr/>
        <a:lstStyle/>
        <a:p>
          <a:endParaRPr lang="en-US"/>
        </a:p>
      </dgm:t>
    </dgm:pt>
    <dgm:pt modelId="{4915FA76-9033-42BD-8B26-DD5784DD7276}" type="pres">
      <dgm:prSet presAssocID="{65BAA17A-0F5D-44A8-834B-58E1561ABFA3}" presName="rootText" presStyleLbl="node1" presStyleIdx="2" presStyleCnt="4"/>
      <dgm:spPr/>
      <dgm:t>
        <a:bodyPr/>
        <a:lstStyle/>
        <a:p>
          <a:endParaRPr lang="en-US"/>
        </a:p>
      </dgm:t>
    </dgm:pt>
    <dgm:pt modelId="{CFA02099-34AB-4DF5-97CD-79DDC122222F}" type="pres">
      <dgm:prSet presAssocID="{65BAA17A-0F5D-44A8-834B-58E1561ABFA3}" presName="rootConnector" presStyleLbl="node1" presStyleIdx="2" presStyleCnt="4"/>
      <dgm:spPr/>
      <dgm:t>
        <a:bodyPr/>
        <a:lstStyle/>
        <a:p>
          <a:endParaRPr lang="en-US"/>
        </a:p>
      </dgm:t>
    </dgm:pt>
    <dgm:pt modelId="{7822AD59-15BE-46D8-ADCE-486DA019292F}" type="pres">
      <dgm:prSet presAssocID="{65BAA17A-0F5D-44A8-834B-58E1561ABFA3}" presName="childShape" presStyleCnt="0"/>
      <dgm:spPr/>
      <dgm:t>
        <a:bodyPr/>
        <a:lstStyle/>
        <a:p>
          <a:endParaRPr lang="en-US"/>
        </a:p>
      </dgm:t>
    </dgm:pt>
    <dgm:pt modelId="{031FCDD0-31C5-463A-AD60-A06C11A9194D}" type="pres">
      <dgm:prSet presAssocID="{BE987379-0563-4CC0-9E75-2F04766381F3}" presName="Name13" presStyleLbl="parChTrans1D2" presStyleIdx="6" presStyleCnt="15"/>
      <dgm:spPr/>
      <dgm:t>
        <a:bodyPr/>
        <a:lstStyle/>
        <a:p>
          <a:endParaRPr lang="en-US"/>
        </a:p>
      </dgm:t>
    </dgm:pt>
    <dgm:pt modelId="{E151E231-FFC4-48C9-BC71-D41A8B45B76F}" type="pres">
      <dgm:prSet presAssocID="{DE91AC93-FB9D-473F-BC66-987ACED95311}" presName="childText" presStyleLbl="bgAcc1" presStyleIdx="6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F03E16-A4B9-4E25-A544-C274B860A933}" type="pres">
      <dgm:prSet presAssocID="{739076C5-3F7C-46CE-A4C5-4E7BC16E8985}" presName="Name13" presStyleLbl="parChTrans1D2" presStyleIdx="7" presStyleCnt="15"/>
      <dgm:spPr/>
      <dgm:t>
        <a:bodyPr/>
        <a:lstStyle/>
        <a:p>
          <a:endParaRPr lang="en-US"/>
        </a:p>
      </dgm:t>
    </dgm:pt>
    <dgm:pt modelId="{BA61981D-D6C6-49FB-BE10-42AA1E8F0D56}" type="pres">
      <dgm:prSet presAssocID="{791A7DF3-5B30-4035-BAB6-7F276CA55E35}" presName="childText" presStyleLbl="bgAcc1" presStyleIdx="7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34589C-298D-42F0-9831-E15FD74FF40D}" type="pres">
      <dgm:prSet presAssocID="{65FC914D-D49A-43D4-A0A8-ECF1E4BDECA8}" presName="Name13" presStyleLbl="parChTrans1D2" presStyleIdx="8" presStyleCnt="15"/>
      <dgm:spPr/>
      <dgm:t>
        <a:bodyPr/>
        <a:lstStyle/>
        <a:p>
          <a:endParaRPr lang="en-US"/>
        </a:p>
      </dgm:t>
    </dgm:pt>
    <dgm:pt modelId="{0E54CA66-29CA-49EC-BC6B-C1C360828D10}" type="pres">
      <dgm:prSet presAssocID="{DE283967-3072-41B1-A528-BD9A961F7627}" presName="childText" presStyleLbl="bgAcc1" presStyleIdx="8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959E03-86FB-49CC-AAE9-2BC7E6A33BC0}" type="pres">
      <dgm:prSet presAssocID="{89E68D9A-61D4-4556-85AC-B9603C61198D}" presName="Name13" presStyleLbl="parChTrans1D2" presStyleIdx="9" presStyleCnt="15"/>
      <dgm:spPr/>
      <dgm:t>
        <a:bodyPr/>
        <a:lstStyle/>
        <a:p>
          <a:endParaRPr lang="en-US"/>
        </a:p>
      </dgm:t>
    </dgm:pt>
    <dgm:pt modelId="{A68FE379-901B-41E1-8AD7-D17B752AC72A}" type="pres">
      <dgm:prSet presAssocID="{C38EE2BE-72C2-4CA1-BE03-5EDC5859B8B0}" presName="childText" presStyleLbl="bgAcc1" presStyleIdx="9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BC7258-8E6D-4B65-84B1-3CFF75365CEF}" type="pres">
      <dgm:prSet presAssocID="{EAD5401F-B2F5-4596-8FD7-C2BCA4894A22}" presName="Name13" presStyleLbl="parChTrans1D2" presStyleIdx="10" presStyleCnt="15"/>
      <dgm:spPr/>
      <dgm:t>
        <a:bodyPr/>
        <a:lstStyle/>
        <a:p>
          <a:endParaRPr lang="en-US"/>
        </a:p>
      </dgm:t>
    </dgm:pt>
    <dgm:pt modelId="{ADBF858D-F51D-4516-B7E6-0EC82FA105C0}" type="pres">
      <dgm:prSet presAssocID="{F2F2005F-E93D-4B50-9C9B-5DA5CEDAC9A5}" presName="childText" presStyleLbl="bgAcc1" presStyleIdx="10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D9B6D6-42E0-4F31-A02D-083D4FFC622C}" type="pres">
      <dgm:prSet presAssocID="{78C9CF80-560B-49FC-854B-0B79462718DF}" presName="Name13" presStyleLbl="parChTrans1D2" presStyleIdx="11" presStyleCnt="15"/>
      <dgm:spPr/>
      <dgm:t>
        <a:bodyPr/>
        <a:lstStyle/>
        <a:p>
          <a:endParaRPr lang="en-US"/>
        </a:p>
      </dgm:t>
    </dgm:pt>
    <dgm:pt modelId="{1632FB8F-82A3-4951-986B-D8DB9482474D}" type="pres">
      <dgm:prSet presAssocID="{687586BA-741A-4FBD-B87F-6656001AE020}" presName="childText" presStyleLbl="bgAcc1" presStyleIdx="11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1CE2A1-48F7-41B3-A485-C557AE5CA8F0}" type="pres">
      <dgm:prSet presAssocID="{DEE92797-139C-4096-B7A9-9FBFE3C747C8}" presName="root" presStyleCnt="0"/>
      <dgm:spPr/>
      <dgm:t>
        <a:bodyPr/>
        <a:lstStyle/>
        <a:p>
          <a:endParaRPr lang="en-US"/>
        </a:p>
      </dgm:t>
    </dgm:pt>
    <dgm:pt modelId="{6C527083-6292-4848-BAA5-23AC17ADC913}" type="pres">
      <dgm:prSet presAssocID="{DEE92797-139C-4096-B7A9-9FBFE3C747C8}" presName="rootComposite" presStyleCnt="0"/>
      <dgm:spPr/>
      <dgm:t>
        <a:bodyPr/>
        <a:lstStyle/>
        <a:p>
          <a:endParaRPr lang="en-US"/>
        </a:p>
      </dgm:t>
    </dgm:pt>
    <dgm:pt modelId="{6E439259-749B-4B95-B7B8-1BBB7037601C}" type="pres">
      <dgm:prSet presAssocID="{DEE92797-139C-4096-B7A9-9FBFE3C747C8}" presName="rootText" presStyleLbl="node1" presStyleIdx="3" presStyleCnt="4"/>
      <dgm:spPr/>
      <dgm:t>
        <a:bodyPr/>
        <a:lstStyle/>
        <a:p>
          <a:endParaRPr lang="en-US"/>
        </a:p>
      </dgm:t>
    </dgm:pt>
    <dgm:pt modelId="{98A9EBC2-7DF5-438A-800D-ED1903771D3C}" type="pres">
      <dgm:prSet presAssocID="{DEE92797-139C-4096-B7A9-9FBFE3C747C8}" presName="rootConnector" presStyleLbl="node1" presStyleIdx="3" presStyleCnt="4"/>
      <dgm:spPr/>
      <dgm:t>
        <a:bodyPr/>
        <a:lstStyle/>
        <a:p>
          <a:endParaRPr lang="en-US"/>
        </a:p>
      </dgm:t>
    </dgm:pt>
    <dgm:pt modelId="{E8E7997A-A271-4318-809D-8F0FA1A3150F}" type="pres">
      <dgm:prSet presAssocID="{DEE92797-139C-4096-B7A9-9FBFE3C747C8}" presName="childShape" presStyleCnt="0"/>
      <dgm:spPr/>
      <dgm:t>
        <a:bodyPr/>
        <a:lstStyle/>
        <a:p>
          <a:endParaRPr lang="en-US"/>
        </a:p>
      </dgm:t>
    </dgm:pt>
    <dgm:pt modelId="{11E8C37C-430C-49A6-995F-DAE5BE767AF3}" type="pres">
      <dgm:prSet presAssocID="{F5E41CA5-1FC9-4F58-BD8B-7CEB6FE8FECB}" presName="Name13" presStyleLbl="parChTrans1D2" presStyleIdx="12" presStyleCnt="15"/>
      <dgm:spPr/>
      <dgm:t>
        <a:bodyPr/>
        <a:lstStyle/>
        <a:p>
          <a:endParaRPr lang="en-US"/>
        </a:p>
      </dgm:t>
    </dgm:pt>
    <dgm:pt modelId="{96EABBB0-85EE-4DBF-B633-E479FF5B4572}" type="pres">
      <dgm:prSet presAssocID="{5E21325C-23B2-4BBD-9F64-56F9CDC44AFE}" presName="childText" presStyleLbl="bgAcc1" presStyleIdx="12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0B9FA6-FE37-4097-B0F3-FCC3F2F83FAD}" type="pres">
      <dgm:prSet presAssocID="{59481F7E-F06D-400C-87F8-A3F9C568F79B}" presName="Name13" presStyleLbl="parChTrans1D2" presStyleIdx="13" presStyleCnt="15"/>
      <dgm:spPr/>
      <dgm:t>
        <a:bodyPr/>
        <a:lstStyle/>
        <a:p>
          <a:endParaRPr lang="en-US"/>
        </a:p>
      </dgm:t>
    </dgm:pt>
    <dgm:pt modelId="{69CF043A-89B0-411C-A008-ED716FD94A2F}" type="pres">
      <dgm:prSet presAssocID="{8CACE987-EA95-44E2-BEA2-2BF6636C3FFB}" presName="childText" presStyleLbl="bgAcc1" presStyleIdx="13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88C188-718C-47D8-A5B1-C7AF85A42CAB}" type="pres">
      <dgm:prSet presAssocID="{5B50D90C-97EB-4208-B0DE-4D00A523D501}" presName="Name13" presStyleLbl="parChTrans1D2" presStyleIdx="14" presStyleCnt="15"/>
      <dgm:spPr/>
      <dgm:t>
        <a:bodyPr/>
        <a:lstStyle/>
        <a:p>
          <a:endParaRPr lang="en-US"/>
        </a:p>
      </dgm:t>
    </dgm:pt>
    <dgm:pt modelId="{40C77345-422E-4086-BA4A-62A7EF8F6405}" type="pres">
      <dgm:prSet presAssocID="{02275550-3C40-4393-9E73-D9DDF96557CE}" presName="childText" presStyleLbl="bgAcc1" presStyleIdx="14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740F94E-2628-43C6-98FF-D06527CBDC49}" srcId="{65BAA17A-0F5D-44A8-834B-58E1561ABFA3}" destId="{DE283967-3072-41B1-A528-BD9A961F7627}" srcOrd="2" destOrd="0" parTransId="{65FC914D-D49A-43D4-A0A8-ECF1E4BDECA8}" sibTransId="{B057DDD9-4D5D-47A8-85CB-9253A173848C}"/>
    <dgm:cxn modelId="{7667B7C1-7DCB-4CA8-9262-6EEAA65092BD}" srcId="{C639466A-8523-48E3-8DFD-6CE42551C600}" destId="{90091027-8E50-4B9C-B6FA-3E5DEFAAA800}" srcOrd="0" destOrd="0" parTransId="{562FE30B-AEBA-469A-8A67-6FDD18B519B1}" sibTransId="{736A680A-30B9-45AA-872C-511CB91B0749}"/>
    <dgm:cxn modelId="{3DB5FE18-25B9-4AA9-9B7C-A7E408B77C16}" srcId="{65BAA17A-0F5D-44A8-834B-58E1561ABFA3}" destId="{DE91AC93-FB9D-473F-BC66-987ACED95311}" srcOrd="0" destOrd="0" parTransId="{BE987379-0563-4CC0-9E75-2F04766381F3}" sibTransId="{47EAFEEB-ECA2-42C8-958D-D672D560DD31}"/>
    <dgm:cxn modelId="{6AAC31BD-7546-446B-80E2-E5E9E84F9F0E}" type="presOf" srcId="{C639466A-8523-48E3-8DFD-6CE42551C600}" destId="{26FC198F-ED5D-4F4B-B3B0-496BBE633BC4}" srcOrd="1" destOrd="0" presId="urn:microsoft.com/office/officeart/2005/8/layout/hierarchy3"/>
    <dgm:cxn modelId="{E49408E2-53EA-4ECC-BA86-E5820C6015D2}" srcId="{8056FBBB-E903-4427-BC4B-B0749E975B07}" destId="{C639466A-8523-48E3-8DFD-6CE42551C600}" srcOrd="0" destOrd="0" parTransId="{382E696E-CCBC-492B-BA98-45740EB2FF77}" sibTransId="{E836503C-D465-4CD4-A044-BF822F27FCDE}"/>
    <dgm:cxn modelId="{70676153-2C7D-4AB5-AD34-AB8C31B620A5}" type="presOf" srcId="{DEE92797-139C-4096-B7A9-9FBFE3C747C8}" destId="{6E439259-749B-4B95-B7B8-1BBB7037601C}" srcOrd="0" destOrd="0" presId="urn:microsoft.com/office/officeart/2005/8/layout/hierarchy3"/>
    <dgm:cxn modelId="{A11819E9-6C5F-4F23-A361-AD64960E31DF}" type="presOf" srcId="{C639466A-8523-48E3-8DFD-6CE42551C600}" destId="{25262F4D-0627-41CF-B56F-7FBD06E5DF1A}" srcOrd="0" destOrd="0" presId="urn:microsoft.com/office/officeart/2005/8/layout/hierarchy3"/>
    <dgm:cxn modelId="{CA5871E3-406D-45CD-8A52-7F96740A2BA1}" type="presOf" srcId="{4ADF72B4-FC95-4A38-BB0C-CCE4E2D6AD76}" destId="{1A6EC07E-3479-4635-9DB2-1057931DD521}" srcOrd="0" destOrd="0" presId="urn:microsoft.com/office/officeart/2005/8/layout/hierarchy3"/>
    <dgm:cxn modelId="{05236BCC-A6B5-41E4-85FE-1F99EDF6DD49}" type="presOf" srcId="{78C9CF80-560B-49FC-854B-0B79462718DF}" destId="{FED9B6D6-42E0-4F31-A02D-083D4FFC622C}" srcOrd="0" destOrd="0" presId="urn:microsoft.com/office/officeart/2005/8/layout/hierarchy3"/>
    <dgm:cxn modelId="{554646CD-985B-403B-8A7F-3178467761A3}" type="presOf" srcId="{6F21159B-8DEB-4B22-8092-9235A41C8EEF}" destId="{ED7F642C-15C7-4704-956A-E00627AB3217}" srcOrd="0" destOrd="0" presId="urn:microsoft.com/office/officeart/2005/8/layout/hierarchy3"/>
    <dgm:cxn modelId="{0E44D737-64B3-4C8A-B5FE-7E1F3094367B}" srcId="{8056FBBB-E903-4427-BC4B-B0749E975B07}" destId="{4ADF72B4-FC95-4A38-BB0C-CCE4E2D6AD76}" srcOrd="1" destOrd="0" parTransId="{7717E615-139E-41C8-91F5-5FAD493DA18A}" sibTransId="{4FF79E0D-DF0A-4BAC-819F-4A19178447FB}"/>
    <dgm:cxn modelId="{25A12EFC-92F6-4717-91D4-FCCBE3A34E25}" type="presOf" srcId="{20930A4A-B7EC-40F0-84BE-C93946BFEDEE}" destId="{0E4AE5CD-B7B3-4AB5-9A85-9F11E6F6EA77}" srcOrd="0" destOrd="0" presId="urn:microsoft.com/office/officeart/2005/8/layout/hierarchy3"/>
    <dgm:cxn modelId="{61A7AFDE-1E62-4F88-9568-45E340105142}" srcId="{4ADF72B4-FC95-4A38-BB0C-CCE4E2D6AD76}" destId="{4D8D7DC7-F58B-464F-BFB5-5D90A9AB4A54}" srcOrd="0" destOrd="0" parTransId="{63326DDE-7D43-4488-9DC5-77660A30CC83}" sibTransId="{99D3E098-7C84-495F-B13E-543719281DB2}"/>
    <dgm:cxn modelId="{5A77BEDF-8954-4E78-8A02-0366835BDAF3}" srcId="{65BAA17A-0F5D-44A8-834B-58E1561ABFA3}" destId="{687586BA-741A-4FBD-B87F-6656001AE020}" srcOrd="5" destOrd="0" parTransId="{78C9CF80-560B-49FC-854B-0B79462718DF}" sibTransId="{4DFCD2E1-A941-4B34-9A11-FCAC7DB79B46}"/>
    <dgm:cxn modelId="{894244FA-5B3F-43A4-BB01-C3ACAD81538C}" type="presOf" srcId="{EAD5401F-B2F5-4596-8FD7-C2BCA4894A22}" destId="{C5BC7258-8E6D-4B65-84B1-3CFF75365CEF}" srcOrd="0" destOrd="0" presId="urn:microsoft.com/office/officeart/2005/8/layout/hierarchy3"/>
    <dgm:cxn modelId="{23031C1B-20CE-4BED-ACD1-59AA73307E58}" type="presOf" srcId="{F2F2005F-E93D-4B50-9C9B-5DA5CEDAC9A5}" destId="{ADBF858D-F51D-4516-B7E6-0EC82FA105C0}" srcOrd="0" destOrd="0" presId="urn:microsoft.com/office/officeart/2005/8/layout/hierarchy3"/>
    <dgm:cxn modelId="{36992CF9-84C9-4F8C-8D18-6DEDBC27343C}" srcId="{8056FBBB-E903-4427-BC4B-B0749E975B07}" destId="{65BAA17A-0F5D-44A8-834B-58E1561ABFA3}" srcOrd="2" destOrd="0" parTransId="{8ECD7BD8-94F4-424F-9454-393ED26D0CB0}" sibTransId="{925082E6-50BB-4222-AE19-BFC016A6E578}"/>
    <dgm:cxn modelId="{E122A2CD-829F-42C4-8FC1-A64A68218C15}" type="presOf" srcId="{D2465230-268D-448A-8A7C-158D5F07E1AC}" destId="{706BB75A-A0AE-4495-B2D5-00600F9635B4}" srcOrd="0" destOrd="0" presId="urn:microsoft.com/office/officeart/2005/8/layout/hierarchy3"/>
    <dgm:cxn modelId="{B3ED7463-56C9-4360-BFD3-482B69B3E98D}" srcId="{C639466A-8523-48E3-8DFD-6CE42551C600}" destId="{20930A4A-B7EC-40F0-84BE-C93946BFEDEE}" srcOrd="3" destOrd="0" parTransId="{D2465230-268D-448A-8A7C-158D5F07E1AC}" sibTransId="{1E5BCEB9-5078-4125-AB7C-221D653A7137}"/>
    <dgm:cxn modelId="{166559EF-AD94-45E9-9974-6AB6BD7CF201}" type="presOf" srcId="{2EE63D2F-D05B-4729-BC95-CF33FA38108F}" destId="{E48F9F3B-31E3-4838-AB4D-40D53B178009}" srcOrd="0" destOrd="0" presId="urn:microsoft.com/office/officeart/2005/8/layout/hierarchy3"/>
    <dgm:cxn modelId="{79EC9E14-A7A5-4408-B75F-439A874C82B0}" srcId="{65BAA17A-0F5D-44A8-834B-58E1561ABFA3}" destId="{C38EE2BE-72C2-4CA1-BE03-5EDC5859B8B0}" srcOrd="3" destOrd="0" parTransId="{89E68D9A-61D4-4556-85AC-B9603C61198D}" sibTransId="{39B4A415-CF36-47A0-8CB4-EBBD1DDA1688}"/>
    <dgm:cxn modelId="{2B324F98-A8F3-4434-89BE-287D5D537FC6}" type="presOf" srcId="{DE91AC93-FB9D-473F-BC66-987ACED95311}" destId="{E151E231-FFC4-48C9-BC71-D41A8B45B76F}" srcOrd="0" destOrd="0" presId="urn:microsoft.com/office/officeart/2005/8/layout/hierarchy3"/>
    <dgm:cxn modelId="{EAAE7B18-8185-4B10-91C3-AAAED3120668}" type="presOf" srcId="{8CACE987-EA95-44E2-BEA2-2BF6636C3FFB}" destId="{69CF043A-89B0-411C-A008-ED716FD94A2F}" srcOrd="0" destOrd="0" presId="urn:microsoft.com/office/officeart/2005/8/layout/hierarchy3"/>
    <dgm:cxn modelId="{62533B01-884B-4AB4-8CEE-953E1A58F311}" type="presOf" srcId="{784B18D7-9461-47F8-B6EA-7A3A3582A56E}" destId="{F94B842B-4CEB-46F1-97BB-EBA92DED88DE}" srcOrd="0" destOrd="0" presId="urn:microsoft.com/office/officeart/2005/8/layout/hierarchy3"/>
    <dgm:cxn modelId="{DA881F89-12F1-4C7D-9B13-6315777285E0}" type="presOf" srcId="{63326DDE-7D43-4488-9DC5-77660A30CC83}" destId="{C6CF10D8-B102-43F2-A3D2-A1F08AF9F9A7}" srcOrd="0" destOrd="0" presId="urn:microsoft.com/office/officeart/2005/8/layout/hierarchy3"/>
    <dgm:cxn modelId="{7A9C6A02-439A-4915-AE98-F4EB01E48851}" type="presOf" srcId="{DEE92797-139C-4096-B7A9-9FBFE3C747C8}" destId="{98A9EBC2-7DF5-438A-800D-ED1903771D3C}" srcOrd="1" destOrd="0" presId="urn:microsoft.com/office/officeart/2005/8/layout/hierarchy3"/>
    <dgm:cxn modelId="{7F6B3FF7-A12A-4A1A-82E1-A93607FF9394}" type="presOf" srcId="{90091027-8E50-4B9C-B6FA-3E5DEFAAA800}" destId="{B5A3F6A1-140B-47D6-97F1-4FB0B638FC38}" srcOrd="0" destOrd="0" presId="urn:microsoft.com/office/officeart/2005/8/layout/hierarchy3"/>
    <dgm:cxn modelId="{5A94EA61-FA68-4A4A-86CF-6DB5B2F3A3A6}" type="presOf" srcId="{59481F7E-F06D-400C-87F8-A3F9C568F79B}" destId="{550B9FA6-FE37-4097-B0F3-FCC3F2F83FAD}" srcOrd="0" destOrd="0" presId="urn:microsoft.com/office/officeart/2005/8/layout/hierarchy3"/>
    <dgm:cxn modelId="{8E5DECFC-17CE-4D28-9842-E472DC846543}" srcId="{DEE92797-139C-4096-B7A9-9FBFE3C747C8}" destId="{8CACE987-EA95-44E2-BEA2-2BF6636C3FFB}" srcOrd="1" destOrd="0" parTransId="{59481F7E-F06D-400C-87F8-A3F9C568F79B}" sibTransId="{68D82310-933F-4B42-BDC1-597E770BB1FF}"/>
    <dgm:cxn modelId="{BB5ABA88-3BFD-431F-A3F7-E6DCC2E3183A}" type="presOf" srcId="{739076C5-3F7C-46CE-A4C5-4E7BC16E8985}" destId="{1CF03E16-A4B9-4E25-A544-C274B860A933}" srcOrd="0" destOrd="0" presId="urn:microsoft.com/office/officeart/2005/8/layout/hierarchy3"/>
    <dgm:cxn modelId="{8EB58516-CE13-40F0-BC47-033F4D1793BC}" srcId="{DEE92797-139C-4096-B7A9-9FBFE3C747C8}" destId="{02275550-3C40-4393-9E73-D9DDF96557CE}" srcOrd="2" destOrd="0" parTransId="{5B50D90C-97EB-4208-B0DE-4D00A523D501}" sibTransId="{1B4E0470-BD48-4EB2-974E-1598EA128926}"/>
    <dgm:cxn modelId="{16F8FA7C-558B-4946-84C8-78B9D3624D1C}" type="presOf" srcId="{562FE30B-AEBA-469A-8A67-6FDD18B519B1}" destId="{81649DC2-4638-4B01-985D-27FEAE5A95C1}" srcOrd="0" destOrd="0" presId="urn:microsoft.com/office/officeart/2005/8/layout/hierarchy3"/>
    <dgm:cxn modelId="{3A8AF278-EBA5-47B5-8C03-AA61A6EF3F69}" srcId="{DEE92797-139C-4096-B7A9-9FBFE3C747C8}" destId="{5E21325C-23B2-4BBD-9F64-56F9CDC44AFE}" srcOrd="0" destOrd="0" parTransId="{F5E41CA5-1FC9-4F58-BD8B-7CEB6FE8FECB}" sibTransId="{711FC1BB-51F9-4B41-8F04-E81127BA442C}"/>
    <dgm:cxn modelId="{957F4697-33C8-49D2-A8D5-57080DAF262A}" type="presOf" srcId="{4ADF72B4-FC95-4A38-BB0C-CCE4E2D6AD76}" destId="{F1D5FDFE-52AC-420E-B567-D0A54257B4C9}" srcOrd="1" destOrd="0" presId="urn:microsoft.com/office/officeart/2005/8/layout/hierarchy3"/>
    <dgm:cxn modelId="{C1BD62E6-A7B4-4F0F-B312-008087A2043E}" srcId="{65BAA17A-0F5D-44A8-834B-58E1561ABFA3}" destId="{791A7DF3-5B30-4035-BAB6-7F276CA55E35}" srcOrd="1" destOrd="0" parTransId="{739076C5-3F7C-46CE-A4C5-4E7BC16E8985}" sibTransId="{900FAC79-A160-4CEE-9756-B9640BED3DE6}"/>
    <dgm:cxn modelId="{383D808B-ABFD-4FCF-A4C3-21344981FF5B}" type="presOf" srcId="{02275550-3C40-4393-9E73-D9DDF96557CE}" destId="{40C77345-422E-4086-BA4A-62A7EF8F6405}" srcOrd="0" destOrd="0" presId="urn:microsoft.com/office/officeart/2005/8/layout/hierarchy3"/>
    <dgm:cxn modelId="{C967C7CC-AB08-4E45-BFE8-23FECF1C84B2}" type="presOf" srcId="{5B50D90C-97EB-4208-B0DE-4D00A523D501}" destId="{F288C188-718C-47D8-A5B1-C7AF85A42CAB}" srcOrd="0" destOrd="0" presId="urn:microsoft.com/office/officeart/2005/8/layout/hierarchy3"/>
    <dgm:cxn modelId="{E8B3AEF4-2329-4D7C-8353-A5EEEACD4FB9}" type="presOf" srcId="{9D970282-6A20-49E6-B21D-C594D6B9EA08}" destId="{2A59BB33-BE9E-4B65-8A11-7396A9C5B1F7}" srcOrd="0" destOrd="0" presId="urn:microsoft.com/office/officeart/2005/8/layout/hierarchy3"/>
    <dgm:cxn modelId="{7ABF0A4B-9494-4552-8B37-352DEE3D1F31}" type="presOf" srcId="{F5E41CA5-1FC9-4F58-BD8B-7CEB6FE8FECB}" destId="{11E8C37C-430C-49A6-995F-DAE5BE767AF3}" srcOrd="0" destOrd="0" presId="urn:microsoft.com/office/officeart/2005/8/layout/hierarchy3"/>
    <dgm:cxn modelId="{B7F05164-4C63-4D02-A99C-051A1A7602E5}" srcId="{8056FBBB-E903-4427-BC4B-B0749E975B07}" destId="{DEE92797-139C-4096-B7A9-9FBFE3C747C8}" srcOrd="3" destOrd="0" parTransId="{02C83223-E836-4636-BBC0-A01FAED360DC}" sibTransId="{059F13A0-0E63-4459-81F4-108EEBF26B43}"/>
    <dgm:cxn modelId="{C67913E6-FBB1-4E12-A089-8CA63CA52FFC}" type="presOf" srcId="{4D8D7DC7-F58B-464F-BFB5-5D90A9AB4A54}" destId="{B85B0D6F-0F6A-4ABE-82AA-6F7134A4E05C}" srcOrd="0" destOrd="0" presId="urn:microsoft.com/office/officeart/2005/8/layout/hierarchy3"/>
    <dgm:cxn modelId="{709285EC-EADC-4BE1-BFBE-BEF3985990B3}" type="presOf" srcId="{C38EE2BE-72C2-4CA1-BE03-5EDC5859B8B0}" destId="{A68FE379-901B-41E1-8AD7-D17B752AC72A}" srcOrd="0" destOrd="0" presId="urn:microsoft.com/office/officeart/2005/8/layout/hierarchy3"/>
    <dgm:cxn modelId="{D9713D07-6727-421E-95B2-BFC387ACFF5F}" type="presOf" srcId="{65BAA17A-0F5D-44A8-834B-58E1561ABFA3}" destId="{4915FA76-9033-42BD-8B26-DD5784DD7276}" srcOrd="0" destOrd="0" presId="urn:microsoft.com/office/officeart/2005/8/layout/hierarchy3"/>
    <dgm:cxn modelId="{7B4220EE-CC96-455F-8BB1-D5484A1F943A}" srcId="{C639466A-8523-48E3-8DFD-6CE42551C600}" destId="{784B18D7-9461-47F8-B6EA-7A3A3582A56E}" srcOrd="2" destOrd="0" parTransId="{2EE63D2F-D05B-4729-BC95-CF33FA38108F}" sibTransId="{C8A6B71B-946B-4D64-A720-E8A88DA119D4}"/>
    <dgm:cxn modelId="{517C0761-7C95-4DCB-9380-7757F144DD70}" type="presOf" srcId="{5E21325C-23B2-4BBD-9F64-56F9CDC44AFE}" destId="{96EABBB0-85EE-4DBF-B633-E479FF5B4572}" srcOrd="0" destOrd="0" presId="urn:microsoft.com/office/officeart/2005/8/layout/hierarchy3"/>
    <dgm:cxn modelId="{0CDFC22D-98AF-46E9-8FB0-574434CED635}" type="presOf" srcId="{8056FBBB-E903-4427-BC4B-B0749E975B07}" destId="{42D17991-3658-4FC6-972D-BFD53B2693E4}" srcOrd="0" destOrd="0" presId="urn:microsoft.com/office/officeart/2005/8/layout/hierarchy3"/>
    <dgm:cxn modelId="{9151AEAB-8FBF-4E42-B357-B110377951C6}" srcId="{65BAA17A-0F5D-44A8-834B-58E1561ABFA3}" destId="{F2F2005F-E93D-4B50-9C9B-5DA5CEDAC9A5}" srcOrd="4" destOrd="0" parTransId="{EAD5401F-B2F5-4596-8FD7-C2BCA4894A22}" sibTransId="{50D2925D-9111-446A-BBEA-02EE39D67994}"/>
    <dgm:cxn modelId="{726EC32B-AC5D-4BAB-9C3A-3082ABBCE18F}" type="presOf" srcId="{65FC914D-D49A-43D4-A0A8-ECF1E4BDECA8}" destId="{B834589C-298D-42F0-9831-E15FD74FF40D}" srcOrd="0" destOrd="0" presId="urn:microsoft.com/office/officeart/2005/8/layout/hierarchy3"/>
    <dgm:cxn modelId="{8605D663-9A2C-4470-B9E3-A6EB0BBEFA52}" srcId="{4ADF72B4-FC95-4A38-BB0C-CCE4E2D6AD76}" destId="{D9CE7CA1-0D7A-42F8-BA45-0F242A419E44}" srcOrd="1" destOrd="0" parTransId="{4A5002C4-7FB3-4843-882B-CFD0B405596A}" sibTransId="{047F0EEB-91A9-4997-B70B-44ABF5FE2E1E}"/>
    <dgm:cxn modelId="{27BA48A9-2239-4BE7-8D8C-3BAD107BEAC7}" type="presOf" srcId="{791A7DF3-5B30-4035-BAB6-7F276CA55E35}" destId="{BA61981D-D6C6-49FB-BE10-42AA1E8F0D56}" srcOrd="0" destOrd="0" presId="urn:microsoft.com/office/officeart/2005/8/layout/hierarchy3"/>
    <dgm:cxn modelId="{309F170A-F946-4E8C-8A58-0CE713E8AFF8}" type="presOf" srcId="{687586BA-741A-4FBD-B87F-6656001AE020}" destId="{1632FB8F-82A3-4951-986B-D8DB9482474D}" srcOrd="0" destOrd="0" presId="urn:microsoft.com/office/officeart/2005/8/layout/hierarchy3"/>
    <dgm:cxn modelId="{FE43B752-ADAF-460E-A351-1FCD3AB12CBF}" type="presOf" srcId="{89E68D9A-61D4-4556-85AC-B9603C61198D}" destId="{71959E03-86FB-49CC-AAE9-2BC7E6A33BC0}" srcOrd="0" destOrd="0" presId="urn:microsoft.com/office/officeart/2005/8/layout/hierarchy3"/>
    <dgm:cxn modelId="{F533D37A-92B1-42A1-9211-062CDF51C181}" srcId="{C639466A-8523-48E3-8DFD-6CE42551C600}" destId="{6F21159B-8DEB-4B22-8092-9235A41C8EEF}" srcOrd="1" destOrd="0" parTransId="{9D970282-6A20-49E6-B21D-C594D6B9EA08}" sibTransId="{96B6A3FC-5CB1-4A4C-B20C-10A283963BAE}"/>
    <dgm:cxn modelId="{2EC3BBCD-8C1B-4414-8874-C55259DD5FE8}" type="presOf" srcId="{DE283967-3072-41B1-A528-BD9A961F7627}" destId="{0E54CA66-29CA-49EC-BC6B-C1C360828D10}" srcOrd="0" destOrd="0" presId="urn:microsoft.com/office/officeart/2005/8/layout/hierarchy3"/>
    <dgm:cxn modelId="{2FA689A9-41B5-4E1D-AC8C-E5C44762F74F}" type="presOf" srcId="{BE987379-0563-4CC0-9E75-2F04766381F3}" destId="{031FCDD0-31C5-463A-AD60-A06C11A9194D}" srcOrd="0" destOrd="0" presId="urn:microsoft.com/office/officeart/2005/8/layout/hierarchy3"/>
    <dgm:cxn modelId="{1E151D77-448C-43D5-9592-C3865ED770E7}" type="presOf" srcId="{4A5002C4-7FB3-4843-882B-CFD0B405596A}" destId="{4943827F-B124-4AE3-9BD2-F631323AA6EC}" srcOrd="0" destOrd="0" presId="urn:microsoft.com/office/officeart/2005/8/layout/hierarchy3"/>
    <dgm:cxn modelId="{92352548-7BA5-4EC0-9A9C-9DDCD9341E37}" type="presOf" srcId="{65BAA17A-0F5D-44A8-834B-58E1561ABFA3}" destId="{CFA02099-34AB-4DF5-97CD-79DDC122222F}" srcOrd="1" destOrd="0" presId="urn:microsoft.com/office/officeart/2005/8/layout/hierarchy3"/>
    <dgm:cxn modelId="{3A736977-120A-47AB-BFCE-B8DCACBCD958}" type="presOf" srcId="{D9CE7CA1-0D7A-42F8-BA45-0F242A419E44}" destId="{4CFAF813-8482-405F-886D-447CD317DCB2}" srcOrd="0" destOrd="0" presId="urn:microsoft.com/office/officeart/2005/8/layout/hierarchy3"/>
    <dgm:cxn modelId="{675EC5BD-93D5-42F8-B84F-560176207FCD}" type="presParOf" srcId="{42D17991-3658-4FC6-972D-BFD53B2693E4}" destId="{6FF908BB-ED1B-4297-B54B-FD7732539877}" srcOrd="0" destOrd="0" presId="urn:microsoft.com/office/officeart/2005/8/layout/hierarchy3"/>
    <dgm:cxn modelId="{49C3905F-B4D9-4474-8E50-C93AA4B3C845}" type="presParOf" srcId="{6FF908BB-ED1B-4297-B54B-FD7732539877}" destId="{6D2C5FE7-4DC3-4810-A2A3-A70C476C08FE}" srcOrd="0" destOrd="0" presId="urn:microsoft.com/office/officeart/2005/8/layout/hierarchy3"/>
    <dgm:cxn modelId="{727EF8C2-9E3E-4E53-8CB0-C06A30D69766}" type="presParOf" srcId="{6D2C5FE7-4DC3-4810-A2A3-A70C476C08FE}" destId="{25262F4D-0627-41CF-B56F-7FBD06E5DF1A}" srcOrd="0" destOrd="0" presId="urn:microsoft.com/office/officeart/2005/8/layout/hierarchy3"/>
    <dgm:cxn modelId="{84969ACF-9916-4459-A56A-5B77ECAEBAC5}" type="presParOf" srcId="{6D2C5FE7-4DC3-4810-A2A3-A70C476C08FE}" destId="{26FC198F-ED5D-4F4B-B3B0-496BBE633BC4}" srcOrd="1" destOrd="0" presId="urn:microsoft.com/office/officeart/2005/8/layout/hierarchy3"/>
    <dgm:cxn modelId="{A1B29923-CBE5-4278-B6E1-1FB6BB5B1B0D}" type="presParOf" srcId="{6FF908BB-ED1B-4297-B54B-FD7732539877}" destId="{1958E34A-7DAD-4A15-8C5F-05242360DB0E}" srcOrd="1" destOrd="0" presId="urn:microsoft.com/office/officeart/2005/8/layout/hierarchy3"/>
    <dgm:cxn modelId="{9065CC79-77F1-4563-BA9E-31B2CE893975}" type="presParOf" srcId="{1958E34A-7DAD-4A15-8C5F-05242360DB0E}" destId="{81649DC2-4638-4B01-985D-27FEAE5A95C1}" srcOrd="0" destOrd="0" presId="urn:microsoft.com/office/officeart/2005/8/layout/hierarchy3"/>
    <dgm:cxn modelId="{C79D9052-0F76-43F0-9CC4-98A002D3C757}" type="presParOf" srcId="{1958E34A-7DAD-4A15-8C5F-05242360DB0E}" destId="{B5A3F6A1-140B-47D6-97F1-4FB0B638FC38}" srcOrd="1" destOrd="0" presId="urn:microsoft.com/office/officeart/2005/8/layout/hierarchy3"/>
    <dgm:cxn modelId="{80387ADF-76A3-4DEB-AC75-D635EBA8865B}" type="presParOf" srcId="{1958E34A-7DAD-4A15-8C5F-05242360DB0E}" destId="{2A59BB33-BE9E-4B65-8A11-7396A9C5B1F7}" srcOrd="2" destOrd="0" presId="urn:microsoft.com/office/officeart/2005/8/layout/hierarchy3"/>
    <dgm:cxn modelId="{9F822F69-8372-4114-A3D2-6F4C8797DA2B}" type="presParOf" srcId="{1958E34A-7DAD-4A15-8C5F-05242360DB0E}" destId="{ED7F642C-15C7-4704-956A-E00627AB3217}" srcOrd="3" destOrd="0" presId="urn:microsoft.com/office/officeart/2005/8/layout/hierarchy3"/>
    <dgm:cxn modelId="{E0A237A4-9D32-4C81-A1A4-9CAF5FA2DE61}" type="presParOf" srcId="{1958E34A-7DAD-4A15-8C5F-05242360DB0E}" destId="{E48F9F3B-31E3-4838-AB4D-40D53B178009}" srcOrd="4" destOrd="0" presId="urn:microsoft.com/office/officeart/2005/8/layout/hierarchy3"/>
    <dgm:cxn modelId="{DBDD6475-A484-429E-8D1D-6155120746DD}" type="presParOf" srcId="{1958E34A-7DAD-4A15-8C5F-05242360DB0E}" destId="{F94B842B-4CEB-46F1-97BB-EBA92DED88DE}" srcOrd="5" destOrd="0" presId="urn:microsoft.com/office/officeart/2005/8/layout/hierarchy3"/>
    <dgm:cxn modelId="{6DDB5F52-FA14-44DF-B274-AD89FDE138EC}" type="presParOf" srcId="{1958E34A-7DAD-4A15-8C5F-05242360DB0E}" destId="{706BB75A-A0AE-4495-B2D5-00600F9635B4}" srcOrd="6" destOrd="0" presId="urn:microsoft.com/office/officeart/2005/8/layout/hierarchy3"/>
    <dgm:cxn modelId="{8DE1D752-C08A-4C42-9FCA-991A4431D0C8}" type="presParOf" srcId="{1958E34A-7DAD-4A15-8C5F-05242360DB0E}" destId="{0E4AE5CD-B7B3-4AB5-9A85-9F11E6F6EA77}" srcOrd="7" destOrd="0" presId="urn:microsoft.com/office/officeart/2005/8/layout/hierarchy3"/>
    <dgm:cxn modelId="{276FE13A-7648-4AB0-9F9F-26CFC3243105}" type="presParOf" srcId="{42D17991-3658-4FC6-972D-BFD53B2693E4}" destId="{62B4C89A-385A-43E0-9518-F0FDD18F47CF}" srcOrd="1" destOrd="0" presId="urn:microsoft.com/office/officeart/2005/8/layout/hierarchy3"/>
    <dgm:cxn modelId="{E33E350A-A160-49C5-A937-EDC866E27C7D}" type="presParOf" srcId="{62B4C89A-385A-43E0-9518-F0FDD18F47CF}" destId="{883CAD2F-915F-44DE-A577-4D7BC29C424A}" srcOrd="0" destOrd="0" presId="urn:microsoft.com/office/officeart/2005/8/layout/hierarchy3"/>
    <dgm:cxn modelId="{C967464F-57F9-4929-A46C-B521A0C11547}" type="presParOf" srcId="{883CAD2F-915F-44DE-A577-4D7BC29C424A}" destId="{1A6EC07E-3479-4635-9DB2-1057931DD521}" srcOrd="0" destOrd="0" presId="urn:microsoft.com/office/officeart/2005/8/layout/hierarchy3"/>
    <dgm:cxn modelId="{D157CA6D-BBA7-4A07-85F0-BC7AB1854D09}" type="presParOf" srcId="{883CAD2F-915F-44DE-A577-4D7BC29C424A}" destId="{F1D5FDFE-52AC-420E-B567-D0A54257B4C9}" srcOrd="1" destOrd="0" presId="urn:microsoft.com/office/officeart/2005/8/layout/hierarchy3"/>
    <dgm:cxn modelId="{E790FDD0-E72F-4DD2-8D5C-1062F39B3432}" type="presParOf" srcId="{62B4C89A-385A-43E0-9518-F0FDD18F47CF}" destId="{80DDB4C9-7C44-44C9-B083-CD9E9BD78C8C}" srcOrd="1" destOrd="0" presId="urn:microsoft.com/office/officeart/2005/8/layout/hierarchy3"/>
    <dgm:cxn modelId="{67B2810F-D2DF-4F15-ADDB-AB746B15B98C}" type="presParOf" srcId="{80DDB4C9-7C44-44C9-B083-CD9E9BD78C8C}" destId="{C6CF10D8-B102-43F2-A3D2-A1F08AF9F9A7}" srcOrd="0" destOrd="0" presId="urn:microsoft.com/office/officeart/2005/8/layout/hierarchy3"/>
    <dgm:cxn modelId="{03D24B44-ADE7-4EB2-9A88-9CDCECF36D5B}" type="presParOf" srcId="{80DDB4C9-7C44-44C9-B083-CD9E9BD78C8C}" destId="{B85B0D6F-0F6A-4ABE-82AA-6F7134A4E05C}" srcOrd="1" destOrd="0" presId="urn:microsoft.com/office/officeart/2005/8/layout/hierarchy3"/>
    <dgm:cxn modelId="{04FCE078-9629-4770-8A89-771920F54050}" type="presParOf" srcId="{80DDB4C9-7C44-44C9-B083-CD9E9BD78C8C}" destId="{4943827F-B124-4AE3-9BD2-F631323AA6EC}" srcOrd="2" destOrd="0" presId="urn:microsoft.com/office/officeart/2005/8/layout/hierarchy3"/>
    <dgm:cxn modelId="{F3C0054A-F9B1-426C-A04E-8162CE660B3B}" type="presParOf" srcId="{80DDB4C9-7C44-44C9-B083-CD9E9BD78C8C}" destId="{4CFAF813-8482-405F-886D-447CD317DCB2}" srcOrd="3" destOrd="0" presId="urn:microsoft.com/office/officeart/2005/8/layout/hierarchy3"/>
    <dgm:cxn modelId="{61B8F9FD-C5EC-4A8B-9870-6D79F421E40B}" type="presParOf" srcId="{42D17991-3658-4FC6-972D-BFD53B2693E4}" destId="{5E37D73F-8705-490A-A852-0EE214139C8E}" srcOrd="2" destOrd="0" presId="urn:microsoft.com/office/officeart/2005/8/layout/hierarchy3"/>
    <dgm:cxn modelId="{F09C3270-7DD2-428F-A9AA-DCD6017B05FE}" type="presParOf" srcId="{5E37D73F-8705-490A-A852-0EE214139C8E}" destId="{90C074D7-58D3-4A99-A437-513A3F9E185F}" srcOrd="0" destOrd="0" presId="urn:microsoft.com/office/officeart/2005/8/layout/hierarchy3"/>
    <dgm:cxn modelId="{AADC9195-E660-4992-BC8C-619F2F2ABD30}" type="presParOf" srcId="{90C074D7-58D3-4A99-A437-513A3F9E185F}" destId="{4915FA76-9033-42BD-8B26-DD5784DD7276}" srcOrd="0" destOrd="0" presId="urn:microsoft.com/office/officeart/2005/8/layout/hierarchy3"/>
    <dgm:cxn modelId="{66CA69AE-6094-404D-99BD-A66A934F3B2C}" type="presParOf" srcId="{90C074D7-58D3-4A99-A437-513A3F9E185F}" destId="{CFA02099-34AB-4DF5-97CD-79DDC122222F}" srcOrd="1" destOrd="0" presId="urn:microsoft.com/office/officeart/2005/8/layout/hierarchy3"/>
    <dgm:cxn modelId="{74D640AF-6381-49D1-B6FC-BD1F555E23AF}" type="presParOf" srcId="{5E37D73F-8705-490A-A852-0EE214139C8E}" destId="{7822AD59-15BE-46D8-ADCE-486DA019292F}" srcOrd="1" destOrd="0" presId="urn:microsoft.com/office/officeart/2005/8/layout/hierarchy3"/>
    <dgm:cxn modelId="{6D7C2FEC-B1DD-4769-B84B-982029549C06}" type="presParOf" srcId="{7822AD59-15BE-46D8-ADCE-486DA019292F}" destId="{031FCDD0-31C5-463A-AD60-A06C11A9194D}" srcOrd="0" destOrd="0" presId="urn:microsoft.com/office/officeart/2005/8/layout/hierarchy3"/>
    <dgm:cxn modelId="{41DCFF79-F99B-49F7-9156-BC9145071839}" type="presParOf" srcId="{7822AD59-15BE-46D8-ADCE-486DA019292F}" destId="{E151E231-FFC4-48C9-BC71-D41A8B45B76F}" srcOrd="1" destOrd="0" presId="urn:microsoft.com/office/officeart/2005/8/layout/hierarchy3"/>
    <dgm:cxn modelId="{48F905D1-5291-459E-B0DE-9681C1FF2FB2}" type="presParOf" srcId="{7822AD59-15BE-46D8-ADCE-486DA019292F}" destId="{1CF03E16-A4B9-4E25-A544-C274B860A933}" srcOrd="2" destOrd="0" presId="urn:microsoft.com/office/officeart/2005/8/layout/hierarchy3"/>
    <dgm:cxn modelId="{E75C1E71-A2D7-4488-B94B-8977ED8300AC}" type="presParOf" srcId="{7822AD59-15BE-46D8-ADCE-486DA019292F}" destId="{BA61981D-D6C6-49FB-BE10-42AA1E8F0D56}" srcOrd="3" destOrd="0" presId="urn:microsoft.com/office/officeart/2005/8/layout/hierarchy3"/>
    <dgm:cxn modelId="{7619AE76-0812-43AE-A7ED-1BA0196E1618}" type="presParOf" srcId="{7822AD59-15BE-46D8-ADCE-486DA019292F}" destId="{B834589C-298D-42F0-9831-E15FD74FF40D}" srcOrd="4" destOrd="0" presId="urn:microsoft.com/office/officeart/2005/8/layout/hierarchy3"/>
    <dgm:cxn modelId="{4E31E316-A3F4-438B-B4AB-7F43E0A17E39}" type="presParOf" srcId="{7822AD59-15BE-46D8-ADCE-486DA019292F}" destId="{0E54CA66-29CA-49EC-BC6B-C1C360828D10}" srcOrd="5" destOrd="0" presId="urn:microsoft.com/office/officeart/2005/8/layout/hierarchy3"/>
    <dgm:cxn modelId="{601322A7-7737-47E0-BDDD-F43F25576453}" type="presParOf" srcId="{7822AD59-15BE-46D8-ADCE-486DA019292F}" destId="{71959E03-86FB-49CC-AAE9-2BC7E6A33BC0}" srcOrd="6" destOrd="0" presId="urn:microsoft.com/office/officeart/2005/8/layout/hierarchy3"/>
    <dgm:cxn modelId="{796CD4C8-4704-47CA-93E4-B6DCC365094A}" type="presParOf" srcId="{7822AD59-15BE-46D8-ADCE-486DA019292F}" destId="{A68FE379-901B-41E1-8AD7-D17B752AC72A}" srcOrd="7" destOrd="0" presId="urn:microsoft.com/office/officeart/2005/8/layout/hierarchy3"/>
    <dgm:cxn modelId="{634E72CD-9886-4F0F-A62C-4C4186535C1D}" type="presParOf" srcId="{7822AD59-15BE-46D8-ADCE-486DA019292F}" destId="{C5BC7258-8E6D-4B65-84B1-3CFF75365CEF}" srcOrd="8" destOrd="0" presId="urn:microsoft.com/office/officeart/2005/8/layout/hierarchy3"/>
    <dgm:cxn modelId="{18CD4504-F815-4DE9-A53C-6AE5FC49B5DD}" type="presParOf" srcId="{7822AD59-15BE-46D8-ADCE-486DA019292F}" destId="{ADBF858D-F51D-4516-B7E6-0EC82FA105C0}" srcOrd="9" destOrd="0" presId="urn:microsoft.com/office/officeart/2005/8/layout/hierarchy3"/>
    <dgm:cxn modelId="{EE40EBAE-4DD3-4300-A077-041D8B693AFD}" type="presParOf" srcId="{7822AD59-15BE-46D8-ADCE-486DA019292F}" destId="{FED9B6D6-42E0-4F31-A02D-083D4FFC622C}" srcOrd="10" destOrd="0" presId="urn:microsoft.com/office/officeart/2005/8/layout/hierarchy3"/>
    <dgm:cxn modelId="{5A107E10-C2EA-4FD5-957E-CA6D7F400F95}" type="presParOf" srcId="{7822AD59-15BE-46D8-ADCE-486DA019292F}" destId="{1632FB8F-82A3-4951-986B-D8DB9482474D}" srcOrd="11" destOrd="0" presId="urn:microsoft.com/office/officeart/2005/8/layout/hierarchy3"/>
    <dgm:cxn modelId="{ABA6318E-9B92-4520-AC9F-AEDAE49FFF06}" type="presParOf" srcId="{42D17991-3658-4FC6-972D-BFD53B2693E4}" destId="{271CE2A1-48F7-41B3-A485-C557AE5CA8F0}" srcOrd="3" destOrd="0" presId="urn:microsoft.com/office/officeart/2005/8/layout/hierarchy3"/>
    <dgm:cxn modelId="{231ACE71-A9AD-4DAD-811F-3A34376E13DD}" type="presParOf" srcId="{271CE2A1-48F7-41B3-A485-C557AE5CA8F0}" destId="{6C527083-6292-4848-BAA5-23AC17ADC913}" srcOrd="0" destOrd="0" presId="urn:microsoft.com/office/officeart/2005/8/layout/hierarchy3"/>
    <dgm:cxn modelId="{50FFF17D-C94F-455E-8E23-14B130619443}" type="presParOf" srcId="{6C527083-6292-4848-BAA5-23AC17ADC913}" destId="{6E439259-749B-4B95-B7B8-1BBB7037601C}" srcOrd="0" destOrd="0" presId="urn:microsoft.com/office/officeart/2005/8/layout/hierarchy3"/>
    <dgm:cxn modelId="{145E54AC-A828-483E-B021-7C2EAF4A8853}" type="presParOf" srcId="{6C527083-6292-4848-BAA5-23AC17ADC913}" destId="{98A9EBC2-7DF5-438A-800D-ED1903771D3C}" srcOrd="1" destOrd="0" presId="urn:microsoft.com/office/officeart/2005/8/layout/hierarchy3"/>
    <dgm:cxn modelId="{87F1C0B0-1D07-4922-A8F2-021221972CFB}" type="presParOf" srcId="{271CE2A1-48F7-41B3-A485-C557AE5CA8F0}" destId="{E8E7997A-A271-4318-809D-8F0FA1A3150F}" srcOrd="1" destOrd="0" presId="urn:microsoft.com/office/officeart/2005/8/layout/hierarchy3"/>
    <dgm:cxn modelId="{88E8EF34-9491-47D4-8422-002F6EB6486F}" type="presParOf" srcId="{E8E7997A-A271-4318-809D-8F0FA1A3150F}" destId="{11E8C37C-430C-49A6-995F-DAE5BE767AF3}" srcOrd="0" destOrd="0" presId="urn:microsoft.com/office/officeart/2005/8/layout/hierarchy3"/>
    <dgm:cxn modelId="{33409CE4-E7E3-472A-8054-B1E2EA7E71A4}" type="presParOf" srcId="{E8E7997A-A271-4318-809D-8F0FA1A3150F}" destId="{96EABBB0-85EE-4DBF-B633-E479FF5B4572}" srcOrd="1" destOrd="0" presId="urn:microsoft.com/office/officeart/2005/8/layout/hierarchy3"/>
    <dgm:cxn modelId="{C7F1936D-A43E-47AD-BCF7-85F6EC5F1369}" type="presParOf" srcId="{E8E7997A-A271-4318-809D-8F0FA1A3150F}" destId="{550B9FA6-FE37-4097-B0F3-FCC3F2F83FAD}" srcOrd="2" destOrd="0" presId="urn:microsoft.com/office/officeart/2005/8/layout/hierarchy3"/>
    <dgm:cxn modelId="{C8D5161F-BECF-45D3-9B9F-D51D73B72D7E}" type="presParOf" srcId="{E8E7997A-A271-4318-809D-8F0FA1A3150F}" destId="{69CF043A-89B0-411C-A008-ED716FD94A2F}" srcOrd="3" destOrd="0" presId="urn:microsoft.com/office/officeart/2005/8/layout/hierarchy3"/>
    <dgm:cxn modelId="{2DB1CCB8-28F7-4DA5-98D0-1078F21AE645}" type="presParOf" srcId="{E8E7997A-A271-4318-809D-8F0FA1A3150F}" destId="{F288C188-718C-47D8-A5B1-C7AF85A42CAB}" srcOrd="4" destOrd="0" presId="urn:microsoft.com/office/officeart/2005/8/layout/hierarchy3"/>
    <dgm:cxn modelId="{7160C6F5-A73C-4F3C-A92E-D5AD048BED56}" type="presParOf" srcId="{E8E7997A-A271-4318-809D-8F0FA1A3150F}" destId="{40C77345-422E-4086-BA4A-62A7EF8F6405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B4C40DC-5A84-4325-9F9D-D59534CF6270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6F0F05E-B1F0-4549-ACCA-7D0AA29B046D}">
      <dgm:prSet phldrT="[Text]"/>
      <dgm:spPr/>
      <dgm:t>
        <a:bodyPr/>
        <a:lstStyle/>
        <a:p>
          <a:r>
            <a:rPr lang="en-US" dirty="0" smtClean="0"/>
            <a:t>Grid </a:t>
          </a:r>
          <a:endParaRPr lang="en-US" dirty="0"/>
        </a:p>
      </dgm:t>
    </dgm:pt>
    <dgm:pt modelId="{9EFED0D3-9817-4216-A8B7-230B5911EC2D}" type="parTrans" cxnId="{7B957259-3C79-4E71-A7BA-5738A58E3A33}">
      <dgm:prSet/>
      <dgm:spPr/>
      <dgm:t>
        <a:bodyPr/>
        <a:lstStyle/>
        <a:p>
          <a:endParaRPr lang="en-US"/>
        </a:p>
      </dgm:t>
    </dgm:pt>
    <dgm:pt modelId="{17BFCA2E-BC32-41C9-B7E9-B82B1D754B59}" type="sibTrans" cxnId="{7B957259-3C79-4E71-A7BA-5738A58E3A33}">
      <dgm:prSet/>
      <dgm:spPr/>
      <dgm:t>
        <a:bodyPr/>
        <a:lstStyle/>
        <a:p>
          <a:endParaRPr lang="en-US"/>
        </a:p>
      </dgm:t>
    </dgm:pt>
    <dgm:pt modelId="{7BDC65ED-0901-4C01-88F4-95C3FEA610B1}">
      <dgm:prSet phldrT="[Text]"/>
      <dgm:spPr/>
      <dgm:t>
        <a:bodyPr/>
        <a:lstStyle/>
        <a:p>
          <a:r>
            <a:rPr lang="en-US" dirty="0" smtClean="0"/>
            <a:t>Project Allocation</a:t>
          </a:r>
          <a:endParaRPr lang="en-US" dirty="0"/>
        </a:p>
      </dgm:t>
    </dgm:pt>
    <dgm:pt modelId="{2B8FAF00-1008-4677-9D6F-F46F12A367CC}" type="parTrans" cxnId="{9E9B7BB1-4132-417F-A544-F2B8279B22F0}">
      <dgm:prSet/>
      <dgm:spPr/>
      <dgm:t>
        <a:bodyPr/>
        <a:lstStyle/>
        <a:p>
          <a:endParaRPr lang="en-US"/>
        </a:p>
      </dgm:t>
    </dgm:pt>
    <dgm:pt modelId="{3857F616-E34D-4FC6-A6A4-87D6C8C68ECA}" type="sibTrans" cxnId="{9E9B7BB1-4132-417F-A544-F2B8279B22F0}">
      <dgm:prSet/>
      <dgm:spPr/>
      <dgm:t>
        <a:bodyPr/>
        <a:lstStyle/>
        <a:p>
          <a:endParaRPr lang="en-US"/>
        </a:p>
      </dgm:t>
    </dgm:pt>
    <dgm:pt modelId="{7AEFE4E8-EDDD-4D60-854B-0D0DC0BDD6E6}">
      <dgm:prSet phldrT="[Text]"/>
      <dgm:spPr/>
      <dgm:t>
        <a:bodyPr/>
        <a:lstStyle/>
        <a:p>
          <a:r>
            <a:rPr lang="en-US" dirty="0" smtClean="0"/>
            <a:t>Tracking </a:t>
          </a:r>
          <a:endParaRPr lang="en-US" dirty="0"/>
        </a:p>
      </dgm:t>
    </dgm:pt>
    <dgm:pt modelId="{13420599-26B3-4564-AE66-38CAAA36767F}" type="parTrans" cxnId="{D59921AA-FB88-4CE3-83CB-EB72668F41E6}">
      <dgm:prSet/>
      <dgm:spPr/>
      <dgm:t>
        <a:bodyPr/>
        <a:lstStyle/>
        <a:p>
          <a:endParaRPr lang="en-US"/>
        </a:p>
      </dgm:t>
    </dgm:pt>
    <dgm:pt modelId="{C35B6A41-C99B-469C-A478-4D60F9ACBE27}" type="sibTrans" cxnId="{D59921AA-FB88-4CE3-83CB-EB72668F41E6}">
      <dgm:prSet/>
      <dgm:spPr/>
      <dgm:t>
        <a:bodyPr/>
        <a:lstStyle/>
        <a:p>
          <a:endParaRPr lang="en-US"/>
        </a:p>
      </dgm:t>
    </dgm:pt>
    <dgm:pt modelId="{B4EEF46D-6A10-46BA-A438-64929B521F51}">
      <dgm:prSet phldrT="[Text]"/>
      <dgm:spPr/>
      <dgm:t>
        <a:bodyPr/>
        <a:lstStyle/>
        <a:p>
          <a:r>
            <a:rPr lang="en-US" dirty="0" smtClean="0"/>
            <a:t>Grid</a:t>
          </a:r>
          <a:endParaRPr lang="en-US" dirty="0"/>
        </a:p>
      </dgm:t>
    </dgm:pt>
    <dgm:pt modelId="{6AED4B0A-8BAD-499A-975B-AA6A0EB3DCB6}" type="parTrans" cxnId="{37CABA69-F68C-4792-9432-F0F1EC3AF127}">
      <dgm:prSet/>
      <dgm:spPr/>
      <dgm:t>
        <a:bodyPr/>
        <a:lstStyle/>
        <a:p>
          <a:endParaRPr lang="en-US"/>
        </a:p>
      </dgm:t>
    </dgm:pt>
    <dgm:pt modelId="{F198D66F-9484-4C3A-A45E-EAE5D9CE1858}" type="sibTrans" cxnId="{37CABA69-F68C-4792-9432-F0F1EC3AF127}">
      <dgm:prSet/>
      <dgm:spPr/>
      <dgm:t>
        <a:bodyPr/>
        <a:lstStyle/>
        <a:p>
          <a:endParaRPr lang="en-US"/>
        </a:p>
      </dgm:t>
    </dgm:pt>
    <dgm:pt modelId="{6C33DDF2-0751-48F9-8CED-916E848A539D}">
      <dgm:prSet phldrT="[Text]"/>
      <dgm:spPr/>
      <dgm:t>
        <a:bodyPr/>
        <a:lstStyle/>
        <a:p>
          <a:r>
            <a:rPr lang="en-US" dirty="0" smtClean="0"/>
            <a:t>Tracking</a:t>
          </a:r>
          <a:endParaRPr lang="en-US" dirty="0"/>
        </a:p>
      </dgm:t>
    </dgm:pt>
    <dgm:pt modelId="{2B5F9C52-E9B7-4B0B-99EC-530B33F5D762}" type="sibTrans" cxnId="{1E2E1341-8652-45F4-9253-8D9326481F37}">
      <dgm:prSet/>
      <dgm:spPr/>
      <dgm:t>
        <a:bodyPr/>
        <a:lstStyle/>
        <a:p>
          <a:endParaRPr lang="en-US"/>
        </a:p>
      </dgm:t>
    </dgm:pt>
    <dgm:pt modelId="{49AA3FA5-55C3-40B3-ADD5-A0F7F2F1A5F0}" type="parTrans" cxnId="{1E2E1341-8652-45F4-9253-8D9326481F37}">
      <dgm:prSet/>
      <dgm:spPr/>
      <dgm:t>
        <a:bodyPr/>
        <a:lstStyle/>
        <a:p>
          <a:endParaRPr lang="en-US"/>
        </a:p>
      </dgm:t>
    </dgm:pt>
    <dgm:pt modelId="{24C7678A-14DA-44B3-A67C-B17BB1C10827}">
      <dgm:prSet phldrT="[Text]"/>
      <dgm:spPr/>
      <dgm:t>
        <a:bodyPr/>
        <a:lstStyle/>
        <a:p>
          <a:r>
            <a:rPr lang="en-US" dirty="0" smtClean="0"/>
            <a:t>Searchable</a:t>
          </a:r>
          <a:endParaRPr lang="en-US" dirty="0"/>
        </a:p>
      </dgm:t>
    </dgm:pt>
    <dgm:pt modelId="{D9DC2248-EA4E-49BF-A3AC-2EACE3CB0B79}" type="parTrans" cxnId="{D41F42E3-C1A4-45AD-AD22-BCC74B47E9AD}">
      <dgm:prSet/>
      <dgm:spPr/>
      <dgm:t>
        <a:bodyPr/>
        <a:lstStyle/>
        <a:p>
          <a:endParaRPr lang="en-US"/>
        </a:p>
      </dgm:t>
    </dgm:pt>
    <dgm:pt modelId="{39C596AA-F71D-494C-BDC4-A8BA4650A4B1}" type="sibTrans" cxnId="{D41F42E3-C1A4-45AD-AD22-BCC74B47E9AD}">
      <dgm:prSet/>
      <dgm:spPr/>
      <dgm:t>
        <a:bodyPr/>
        <a:lstStyle/>
        <a:p>
          <a:endParaRPr lang="en-US"/>
        </a:p>
      </dgm:t>
    </dgm:pt>
    <dgm:pt modelId="{5037744B-4CDD-468E-B29C-F0DACFEEC572}">
      <dgm:prSet phldrT="[Text]"/>
      <dgm:spPr/>
      <dgm:t>
        <a:bodyPr/>
        <a:lstStyle/>
        <a:p>
          <a:r>
            <a:rPr lang="en-US" dirty="0" smtClean="0"/>
            <a:t>Sortable</a:t>
          </a:r>
          <a:endParaRPr lang="en-US" dirty="0"/>
        </a:p>
      </dgm:t>
    </dgm:pt>
    <dgm:pt modelId="{30D50964-27D2-42B3-8692-F88DF711C543}" type="parTrans" cxnId="{E7C4959C-C78D-4228-BADB-8BF1AD864BF2}">
      <dgm:prSet/>
      <dgm:spPr/>
      <dgm:t>
        <a:bodyPr/>
        <a:lstStyle/>
        <a:p>
          <a:endParaRPr lang="en-US"/>
        </a:p>
      </dgm:t>
    </dgm:pt>
    <dgm:pt modelId="{A732656A-7E47-4F4D-8534-2AEEC676DD9C}" type="sibTrans" cxnId="{E7C4959C-C78D-4228-BADB-8BF1AD864BF2}">
      <dgm:prSet/>
      <dgm:spPr/>
      <dgm:t>
        <a:bodyPr/>
        <a:lstStyle/>
        <a:p>
          <a:endParaRPr lang="en-US"/>
        </a:p>
      </dgm:t>
    </dgm:pt>
    <dgm:pt modelId="{DB5A7BAB-49AC-4513-A2D3-48D4295BEA0C}">
      <dgm:prSet phldrT="[Text]"/>
      <dgm:spPr/>
      <dgm:t>
        <a:bodyPr/>
        <a:lstStyle/>
        <a:p>
          <a:r>
            <a:rPr lang="en-US" dirty="0" smtClean="0"/>
            <a:t>Editable</a:t>
          </a:r>
          <a:endParaRPr lang="en-US" dirty="0"/>
        </a:p>
      </dgm:t>
    </dgm:pt>
    <dgm:pt modelId="{00088980-8D0F-4A22-BEAA-9061D208753F}" type="parTrans" cxnId="{24D257EE-AE11-4352-902C-3054AFAFA743}">
      <dgm:prSet/>
      <dgm:spPr/>
      <dgm:t>
        <a:bodyPr/>
        <a:lstStyle/>
        <a:p>
          <a:endParaRPr lang="en-US"/>
        </a:p>
      </dgm:t>
    </dgm:pt>
    <dgm:pt modelId="{C903AC97-7A79-4AD7-8F2C-49D6985EF390}" type="sibTrans" cxnId="{24D257EE-AE11-4352-902C-3054AFAFA743}">
      <dgm:prSet/>
      <dgm:spPr/>
      <dgm:t>
        <a:bodyPr/>
        <a:lstStyle/>
        <a:p>
          <a:endParaRPr lang="en-US"/>
        </a:p>
      </dgm:t>
    </dgm:pt>
    <dgm:pt modelId="{40238172-EFE3-4530-8DA9-9D58042C930C}">
      <dgm:prSet phldrT="[Text]"/>
      <dgm:spPr/>
      <dgm:t>
        <a:bodyPr/>
        <a:lstStyle/>
        <a:p>
          <a:r>
            <a:rPr lang="en-US" dirty="0" smtClean="0"/>
            <a:t>Add Project</a:t>
          </a:r>
          <a:endParaRPr lang="en-US" dirty="0"/>
        </a:p>
      </dgm:t>
    </dgm:pt>
    <dgm:pt modelId="{6E2FCDF2-E6C2-490B-8FC6-A904D2CECEBC}" type="parTrans" cxnId="{75BCC85A-DF4C-4869-BA23-1BF9070D5468}">
      <dgm:prSet/>
      <dgm:spPr/>
      <dgm:t>
        <a:bodyPr/>
        <a:lstStyle/>
        <a:p>
          <a:endParaRPr lang="en-US"/>
        </a:p>
      </dgm:t>
    </dgm:pt>
    <dgm:pt modelId="{1B676BEE-FBB4-4DE9-B10F-24D11DB00136}" type="sibTrans" cxnId="{75BCC85A-DF4C-4869-BA23-1BF9070D5468}">
      <dgm:prSet/>
      <dgm:spPr/>
      <dgm:t>
        <a:bodyPr/>
        <a:lstStyle/>
        <a:p>
          <a:endParaRPr lang="en-US"/>
        </a:p>
      </dgm:t>
    </dgm:pt>
    <dgm:pt modelId="{A91545F5-235E-45AC-81AC-3AB12B93C864}">
      <dgm:prSet phldrT="[Text]"/>
      <dgm:spPr/>
      <dgm:t>
        <a:bodyPr/>
        <a:lstStyle/>
        <a:p>
          <a:r>
            <a:rPr lang="en-US" dirty="0" smtClean="0"/>
            <a:t>Download Report</a:t>
          </a:r>
          <a:endParaRPr lang="en-US" dirty="0"/>
        </a:p>
      </dgm:t>
    </dgm:pt>
    <dgm:pt modelId="{68D20442-D5FE-40A7-8BE9-D6B51E018F74}" type="parTrans" cxnId="{19AF1303-C995-4A5B-AD3D-9C1F43674213}">
      <dgm:prSet/>
      <dgm:spPr/>
      <dgm:t>
        <a:bodyPr/>
        <a:lstStyle/>
        <a:p>
          <a:endParaRPr lang="en-US"/>
        </a:p>
      </dgm:t>
    </dgm:pt>
    <dgm:pt modelId="{3192D604-7324-4686-9F95-D4CDEBA6D73B}" type="sibTrans" cxnId="{19AF1303-C995-4A5B-AD3D-9C1F43674213}">
      <dgm:prSet/>
      <dgm:spPr/>
      <dgm:t>
        <a:bodyPr/>
        <a:lstStyle/>
        <a:p>
          <a:endParaRPr lang="en-US"/>
        </a:p>
      </dgm:t>
    </dgm:pt>
    <dgm:pt modelId="{B6042F4D-7059-4E6D-AB13-0F121586F5A0}">
      <dgm:prSet phldrT="[Text]"/>
      <dgm:spPr/>
      <dgm:t>
        <a:bodyPr/>
        <a:lstStyle/>
        <a:p>
          <a:r>
            <a:rPr lang="en-US" dirty="0" smtClean="0"/>
            <a:t>Download Report</a:t>
          </a:r>
          <a:endParaRPr lang="en-US" dirty="0"/>
        </a:p>
      </dgm:t>
    </dgm:pt>
    <dgm:pt modelId="{054C98CE-AA78-4B15-BEA3-18FA9524059C}" type="parTrans" cxnId="{50018EAB-B5C5-422C-9D6B-7403E8E44429}">
      <dgm:prSet/>
      <dgm:spPr/>
      <dgm:t>
        <a:bodyPr/>
        <a:lstStyle/>
        <a:p>
          <a:endParaRPr lang="en-US"/>
        </a:p>
      </dgm:t>
    </dgm:pt>
    <dgm:pt modelId="{C0C9C259-646E-4263-905B-524522D8A62A}" type="sibTrans" cxnId="{50018EAB-B5C5-422C-9D6B-7403E8E44429}">
      <dgm:prSet/>
      <dgm:spPr/>
      <dgm:t>
        <a:bodyPr/>
        <a:lstStyle/>
        <a:p>
          <a:endParaRPr lang="en-US"/>
        </a:p>
      </dgm:t>
    </dgm:pt>
    <dgm:pt modelId="{4F0F6D1B-3284-454A-A8E9-7E2BFB4B61F7}">
      <dgm:prSet phldrT="[Text]"/>
      <dgm:spPr/>
      <dgm:t>
        <a:bodyPr/>
        <a:lstStyle/>
        <a:p>
          <a:r>
            <a:rPr lang="en-US" dirty="0" smtClean="0"/>
            <a:t>Add Request</a:t>
          </a:r>
          <a:endParaRPr lang="en-US" dirty="0"/>
        </a:p>
      </dgm:t>
    </dgm:pt>
    <dgm:pt modelId="{4BAFCF68-7060-49B9-BC96-8F20B92E7388}" type="parTrans" cxnId="{0A889050-8E17-4440-8A88-6AA0B5AA29A4}">
      <dgm:prSet/>
      <dgm:spPr/>
      <dgm:t>
        <a:bodyPr/>
        <a:lstStyle/>
        <a:p>
          <a:endParaRPr lang="en-US"/>
        </a:p>
      </dgm:t>
    </dgm:pt>
    <dgm:pt modelId="{24C76C25-0535-461A-A119-68989064087A}" type="sibTrans" cxnId="{0A889050-8E17-4440-8A88-6AA0B5AA29A4}">
      <dgm:prSet/>
      <dgm:spPr/>
      <dgm:t>
        <a:bodyPr/>
        <a:lstStyle/>
        <a:p>
          <a:endParaRPr lang="en-US"/>
        </a:p>
      </dgm:t>
    </dgm:pt>
    <dgm:pt modelId="{CDC95A42-8188-4C01-B34C-62303863255B}">
      <dgm:prSet phldrT="[Text]"/>
      <dgm:spPr/>
      <dgm:t>
        <a:bodyPr/>
        <a:lstStyle/>
        <a:p>
          <a:r>
            <a:rPr lang="en-US" dirty="0" smtClean="0"/>
            <a:t>Login </a:t>
          </a:r>
          <a:endParaRPr lang="en-US" dirty="0"/>
        </a:p>
      </dgm:t>
    </dgm:pt>
    <dgm:pt modelId="{94CAE95E-1490-4AC7-B9C1-86CA158E5F49}" type="sibTrans" cxnId="{1F6D2C01-0799-4994-9938-7D7F01075015}">
      <dgm:prSet/>
      <dgm:spPr/>
      <dgm:t>
        <a:bodyPr/>
        <a:lstStyle/>
        <a:p>
          <a:endParaRPr lang="en-US"/>
        </a:p>
      </dgm:t>
    </dgm:pt>
    <dgm:pt modelId="{DFE23C8E-A34E-408B-B330-E078B7843E68}" type="parTrans" cxnId="{1F6D2C01-0799-4994-9938-7D7F01075015}">
      <dgm:prSet/>
      <dgm:spPr/>
      <dgm:t>
        <a:bodyPr/>
        <a:lstStyle/>
        <a:p>
          <a:endParaRPr lang="en-US"/>
        </a:p>
      </dgm:t>
    </dgm:pt>
    <dgm:pt modelId="{622DD52B-E4EC-4F4B-95E6-3BCA778CD2DE}">
      <dgm:prSet phldrT="[Text]"/>
      <dgm:spPr/>
      <dgm:t>
        <a:bodyPr/>
        <a:lstStyle/>
        <a:p>
          <a:r>
            <a:rPr lang="en-US" dirty="0" smtClean="0"/>
            <a:t>Editable</a:t>
          </a:r>
          <a:endParaRPr lang="en-US" dirty="0"/>
        </a:p>
      </dgm:t>
    </dgm:pt>
    <dgm:pt modelId="{EC6A1D79-3B0F-45C4-BE9D-63369657F457}" type="sibTrans" cxnId="{51CA0342-7893-4C85-BBA2-B73E9D07A2D6}">
      <dgm:prSet/>
      <dgm:spPr/>
      <dgm:t>
        <a:bodyPr/>
        <a:lstStyle/>
        <a:p>
          <a:endParaRPr lang="en-US"/>
        </a:p>
      </dgm:t>
    </dgm:pt>
    <dgm:pt modelId="{402396FE-1A91-4101-8BF4-1CF722A8B390}" type="parTrans" cxnId="{51CA0342-7893-4C85-BBA2-B73E9D07A2D6}">
      <dgm:prSet/>
      <dgm:spPr/>
      <dgm:t>
        <a:bodyPr/>
        <a:lstStyle/>
        <a:p>
          <a:endParaRPr lang="en-US"/>
        </a:p>
      </dgm:t>
    </dgm:pt>
    <dgm:pt modelId="{40150C7D-411B-4A08-AD13-8082A664C75B}">
      <dgm:prSet phldrT="[Text]"/>
      <dgm:spPr/>
      <dgm:t>
        <a:bodyPr/>
        <a:lstStyle/>
        <a:p>
          <a:r>
            <a:rPr lang="en-US" dirty="0" smtClean="0"/>
            <a:t>Sortable</a:t>
          </a:r>
          <a:endParaRPr lang="en-US" dirty="0"/>
        </a:p>
      </dgm:t>
    </dgm:pt>
    <dgm:pt modelId="{86BC1258-EAA6-4254-9C93-EAAE854617B3}" type="sibTrans" cxnId="{70979452-C007-4E7F-B42F-30BBAEBA1A44}">
      <dgm:prSet/>
      <dgm:spPr/>
      <dgm:t>
        <a:bodyPr/>
        <a:lstStyle/>
        <a:p>
          <a:endParaRPr lang="en-US"/>
        </a:p>
      </dgm:t>
    </dgm:pt>
    <dgm:pt modelId="{DCDB2DB1-D84F-4E17-B7B2-AF03C3243816}" type="parTrans" cxnId="{70979452-C007-4E7F-B42F-30BBAEBA1A44}">
      <dgm:prSet/>
      <dgm:spPr/>
      <dgm:t>
        <a:bodyPr/>
        <a:lstStyle/>
        <a:p>
          <a:endParaRPr lang="en-US"/>
        </a:p>
      </dgm:t>
    </dgm:pt>
    <dgm:pt modelId="{3F8F66D1-2EB0-47BC-A95A-03A6AA950798}">
      <dgm:prSet phldrT="[Text]"/>
      <dgm:spPr/>
      <dgm:t>
        <a:bodyPr/>
        <a:lstStyle/>
        <a:p>
          <a:r>
            <a:rPr lang="en-US" dirty="0" smtClean="0"/>
            <a:t>Searchable</a:t>
          </a:r>
          <a:endParaRPr lang="en-US" dirty="0"/>
        </a:p>
      </dgm:t>
    </dgm:pt>
    <dgm:pt modelId="{978BD372-39CC-46D9-80B4-CA9F7410B217}" type="sibTrans" cxnId="{4DFAB0C8-7042-4BA3-9544-C3E2EE2B596A}">
      <dgm:prSet/>
      <dgm:spPr/>
      <dgm:t>
        <a:bodyPr/>
        <a:lstStyle/>
        <a:p>
          <a:endParaRPr lang="en-US"/>
        </a:p>
      </dgm:t>
    </dgm:pt>
    <dgm:pt modelId="{C5D05EC4-C23C-438F-AED7-190F39E6E605}" type="parTrans" cxnId="{4DFAB0C8-7042-4BA3-9544-C3E2EE2B596A}">
      <dgm:prSet/>
      <dgm:spPr/>
      <dgm:t>
        <a:bodyPr/>
        <a:lstStyle/>
        <a:p>
          <a:endParaRPr lang="en-US"/>
        </a:p>
      </dgm:t>
    </dgm:pt>
    <dgm:pt modelId="{5063A6BB-DF31-400A-9593-5D50AD66C4F5}">
      <dgm:prSet phldrT="[Text]"/>
      <dgm:spPr/>
      <dgm:t>
        <a:bodyPr/>
        <a:lstStyle/>
        <a:p>
          <a:r>
            <a:rPr lang="en-US" dirty="0" smtClean="0"/>
            <a:t>Total Allocation % current month</a:t>
          </a:r>
          <a:endParaRPr lang="en-US" dirty="0"/>
        </a:p>
      </dgm:t>
    </dgm:pt>
    <dgm:pt modelId="{4A9FAAEB-F2C0-40C4-8DB7-257F01427EA2}" type="parTrans" cxnId="{071A856F-0A6B-4E98-914C-B0649DFFB40B}">
      <dgm:prSet/>
      <dgm:spPr/>
      <dgm:t>
        <a:bodyPr/>
        <a:lstStyle/>
        <a:p>
          <a:endParaRPr lang="en-US"/>
        </a:p>
      </dgm:t>
    </dgm:pt>
    <dgm:pt modelId="{C6F37244-B486-4346-A53B-E095EE3DF295}" type="sibTrans" cxnId="{071A856F-0A6B-4E98-914C-B0649DFFB40B}">
      <dgm:prSet/>
      <dgm:spPr/>
      <dgm:t>
        <a:bodyPr/>
        <a:lstStyle/>
        <a:p>
          <a:endParaRPr lang="en-US"/>
        </a:p>
      </dgm:t>
    </dgm:pt>
    <dgm:pt modelId="{CAAE9D84-0E51-4A51-B910-5B57D5F18F3D}">
      <dgm:prSet phldrT="[Text]"/>
      <dgm:spPr/>
      <dgm:t>
        <a:bodyPr/>
        <a:lstStyle/>
        <a:p>
          <a:r>
            <a:rPr lang="en-US" dirty="0" smtClean="0"/>
            <a:t>User Type</a:t>
          </a:r>
          <a:endParaRPr lang="en-US" dirty="0"/>
        </a:p>
      </dgm:t>
    </dgm:pt>
    <dgm:pt modelId="{BA696C7F-954F-4784-AC40-8C29F8EB1D7F}" type="parTrans" cxnId="{23C52BDF-AE5F-46A7-B8ED-5B4BDFDA8556}">
      <dgm:prSet/>
      <dgm:spPr/>
      <dgm:t>
        <a:bodyPr/>
        <a:lstStyle/>
        <a:p>
          <a:endParaRPr lang="en-US"/>
        </a:p>
      </dgm:t>
    </dgm:pt>
    <dgm:pt modelId="{EDAA8F29-613C-42D9-B53E-2630A031F262}" type="sibTrans" cxnId="{23C52BDF-AE5F-46A7-B8ED-5B4BDFDA8556}">
      <dgm:prSet/>
      <dgm:spPr/>
      <dgm:t>
        <a:bodyPr/>
        <a:lstStyle/>
        <a:p>
          <a:endParaRPr lang="en-US"/>
        </a:p>
      </dgm:t>
    </dgm:pt>
    <dgm:pt modelId="{EA4AF205-0835-4485-B1BC-C53C26163162}">
      <dgm:prSet phldrT="[Text]"/>
      <dgm:spPr/>
      <dgm:t>
        <a:bodyPr/>
        <a:lstStyle/>
        <a:p>
          <a:r>
            <a:rPr lang="en-US" dirty="0" smtClean="0"/>
            <a:t>Admin</a:t>
          </a:r>
          <a:endParaRPr lang="en-US" dirty="0"/>
        </a:p>
      </dgm:t>
    </dgm:pt>
    <dgm:pt modelId="{453AF048-6A6B-42BD-8B53-33ADFCFEDDC0}" type="parTrans" cxnId="{07093BF9-605A-455B-8DF6-7B000B3F6E49}">
      <dgm:prSet/>
      <dgm:spPr/>
      <dgm:t>
        <a:bodyPr/>
        <a:lstStyle/>
        <a:p>
          <a:endParaRPr lang="en-US"/>
        </a:p>
      </dgm:t>
    </dgm:pt>
    <dgm:pt modelId="{320DDB56-2426-4E4A-90FA-5040C123FA94}" type="sibTrans" cxnId="{07093BF9-605A-455B-8DF6-7B000B3F6E49}">
      <dgm:prSet/>
      <dgm:spPr/>
      <dgm:t>
        <a:bodyPr/>
        <a:lstStyle/>
        <a:p>
          <a:endParaRPr lang="en-US"/>
        </a:p>
      </dgm:t>
    </dgm:pt>
    <dgm:pt modelId="{D258B59E-83D8-4131-BB69-80D7F557AF87}">
      <dgm:prSet phldrT="[Text]"/>
      <dgm:spPr/>
      <dgm:t>
        <a:bodyPr/>
        <a:lstStyle/>
        <a:p>
          <a:r>
            <a:rPr lang="en-US" dirty="0" smtClean="0"/>
            <a:t>Line Manager</a:t>
          </a:r>
          <a:endParaRPr lang="en-US" dirty="0"/>
        </a:p>
      </dgm:t>
    </dgm:pt>
    <dgm:pt modelId="{2354B273-93DD-4718-A153-51005136159B}" type="parTrans" cxnId="{A7118846-B46E-4F85-9934-4FB906D8D74B}">
      <dgm:prSet/>
      <dgm:spPr/>
      <dgm:t>
        <a:bodyPr/>
        <a:lstStyle/>
        <a:p>
          <a:endParaRPr lang="en-US"/>
        </a:p>
      </dgm:t>
    </dgm:pt>
    <dgm:pt modelId="{24578A55-87D4-4334-9D2F-BA33A564FD48}" type="sibTrans" cxnId="{A7118846-B46E-4F85-9934-4FB906D8D74B}">
      <dgm:prSet/>
      <dgm:spPr/>
      <dgm:t>
        <a:bodyPr/>
        <a:lstStyle/>
        <a:p>
          <a:endParaRPr lang="en-US"/>
        </a:p>
      </dgm:t>
    </dgm:pt>
    <dgm:pt modelId="{D85C13E6-FFDC-44D4-A6E1-AC1E6C345DBD}">
      <dgm:prSet phldrT="[Text]"/>
      <dgm:spPr/>
      <dgm:t>
        <a:bodyPr/>
        <a:lstStyle/>
        <a:p>
          <a:r>
            <a:rPr lang="en-US" dirty="0" smtClean="0"/>
            <a:t>Super User</a:t>
          </a:r>
          <a:endParaRPr lang="en-US" dirty="0"/>
        </a:p>
      </dgm:t>
    </dgm:pt>
    <dgm:pt modelId="{B91173EC-D3B6-4F61-87B1-BB995A0D0BF5}" type="parTrans" cxnId="{03B8740C-BABC-4C54-80E0-E675506CACC6}">
      <dgm:prSet/>
      <dgm:spPr/>
      <dgm:t>
        <a:bodyPr/>
        <a:lstStyle/>
        <a:p>
          <a:endParaRPr lang="en-US"/>
        </a:p>
      </dgm:t>
    </dgm:pt>
    <dgm:pt modelId="{64CAEA0D-B9FB-4612-950E-FCBF3AF6A347}" type="sibTrans" cxnId="{03B8740C-BABC-4C54-80E0-E675506CACC6}">
      <dgm:prSet/>
      <dgm:spPr/>
      <dgm:t>
        <a:bodyPr/>
        <a:lstStyle/>
        <a:p>
          <a:endParaRPr lang="en-US"/>
        </a:p>
      </dgm:t>
    </dgm:pt>
    <dgm:pt modelId="{57BFE5A0-4590-4768-8110-D09833324B9D}">
      <dgm:prSet phldrT="[Text]"/>
      <dgm:spPr/>
      <dgm:t>
        <a:bodyPr/>
        <a:lstStyle/>
        <a:p>
          <a:r>
            <a:rPr lang="en-US" dirty="0" smtClean="0"/>
            <a:t>Admin</a:t>
          </a:r>
          <a:endParaRPr lang="en-US" dirty="0"/>
        </a:p>
      </dgm:t>
    </dgm:pt>
    <dgm:pt modelId="{FB3DC718-F65F-4D57-80BE-509B15EEABAD}" type="parTrans" cxnId="{9AE5EA42-42F4-43D8-978A-367AE12D6C4F}">
      <dgm:prSet/>
      <dgm:spPr/>
      <dgm:t>
        <a:bodyPr/>
        <a:lstStyle/>
        <a:p>
          <a:endParaRPr lang="en-US"/>
        </a:p>
      </dgm:t>
    </dgm:pt>
    <dgm:pt modelId="{7BF32F51-D73B-4C02-AB57-2470E55EB8E5}" type="sibTrans" cxnId="{9AE5EA42-42F4-43D8-978A-367AE12D6C4F}">
      <dgm:prSet/>
      <dgm:spPr/>
      <dgm:t>
        <a:bodyPr/>
        <a:lstStyle/>
        <a:p>
          <a:endParaRPr lang="en-US"/>
        </a:p>
      </dgm:t>
    </dgm:pt>
    <dgm:pt modelId="{34DCB936-FCDE-45E3-8F3E-741503E6975F}">
      <dgm:prSet phldrT="[Text]"/>
      <dgm:spPr/>
      <dgm:t>
        <a:bodyPr/>
        <a:lstStyle/>
        <a:p>
          <a:r>
            <a:rPr lang="en-US" dirty="0" smtClean="0"/>
            <a:t>Add </a:t>
          </a:r>
          <a:endParaRPr lang="en-US" dirty="0"/>
        </a:p>
      </dgm:t>
    </dgm:pt>
    <dgm:pt modelId="{CE14E9B5-F76D-4022-A7E5-8981856FE886}" type="parTrans" cxnId="{0EAED712-CDFF-49DD-A9E5-CA0A5ED385A8}">
      <dgm:prSet/>
      <dgm:spPr/>
      <dgm:t>
        <a:bodyPr/>
        <a:lstStyle/>
        <a:p>
          <a:endParaRPr lang="en-US"/>
        </a:p>
      </dgm:t>
    </dgm:pt>
    <dgm:pt modelId="{74D0B184-E606-4048-8120-FC1E7A0E753C}" type="sibTrans" cxnId="{0EAED712-CDFF-49DD-A9E5-CA0A5ED385A8}">
      <dgm:prSet/>
      <dgm:spPr/>
      <dgm:t>
        <a:bodyPr/>
        <a:lstStyle/>
        <a:p>
          <a:endParaRPr lang="en-US"/>
        </a:p>
      </dgm:t>
    </dgm:pt>
    <dgm:pt modelId="{AAE60B55-9779-46B3-8911-3A6AC778AC63}">
      <dgm:prSet phldrT="[Text]"/>
      <dgm:spPr/>
      <dgm:t>
        <a:bodyPr/>
        <a:lstStyle/>
        <a:p>
          <a:r>
            <a:rPr lang="en-US" dirty="0" smtClean="0"/>
            <a:t>Update</a:t>
          </a:r>
          <a:endParaRPr lang="en-US" dirty="0"/>
        </a:p>
      </dgm:t>
    </dgm:pt>
    <dgm:pt modelId="{63DFF626-3178-4206-B47F-A040E053C4AC}" type="parTrans" cxnId="{D3497B9C-E153-4725-8588-3229372C97CF}">
      <dgm:prSet/>
      <dgm:spPr/>
      <dgm:t>
        <a:bodyPr/>
        <a:lstStyle/>
        <a:p>
          <a:endParaRPr lang="en-US"/>
        </a:p>
      </dgm:t>
    </dgm:pt>
    <dgm:pt modelId="{8BF97B2D-8A0F-496E-B0DB-A7D21324972E}" type="sibTrans" cxnId="{D3497B9C-E153-4725-8588-3229372C97CF}">
      <dgm:prSet/>
      <dgm:spPr/>
      <dgm:t>
        <a:bodyPr/>
        <a:lstStyle/>
        <a:p>
          <a:endParaRPr lang="en-US"/>
        </a:p>
      </dgm:t>
    </dgm:pt>
    <dgm:pt modelId="{C3D46754-9409-4882-87C2-31763705B435}">
      <dgm:prSet phldrT="[Text]"/>
      <dgm:spPr/>
      <dgm:t>
        <a:bodyPr/>
        <a:lstStyle/>
        <a:p>
          <a:r>
            <a:rPr lang="en-US" dirty="0" smtClean="0"/>
            <a:t>User Type</a:t>
          </a:r>
          <a:endParaRPr lang="en-US" dirty="0"/>
        </a:p>
      </dgm:t>
    </dgm:pt>
    <dgm:pt modelId="{82105A8C-ADE4-4B2A-BE33-ACF9C59669F5}" type="sibTrans" cxnId="{8BEF9332-4242-4956-80BA-8222FEAA6C5C}">
      <dgm:prSet/>
      <dgm:spPr/>
      <dgm:t>
        <a:bodyPr/>
        <a:lstStyle/>
        <a:p>
          <a:endParaRPr lang="en-US"/>
        </a:p>
      </dgm:t>
    </dgm:pt>
    <dgm:pt modelId="{0D8F7FA0-199D-43D4-92EB-4C47AFD125BC}" type="parTrans" cxnId="{8BEF9332-4242-4956-80BA-8222FEAA6C5C}">
      <dgm:prSet/>
      <dgm:spPr/>
      <dgm:t>
        <a:bodyPr/>
        <a:lstStyle/>
        <a:p>
          <a:endParaRPr lang="en-US"/>
        </a:p>
      </dgm:t>
    </dgm:pt>
    <dgm:pt modelId="{57BD35E8-656E-46BF-A8AB-917E39D096D5}">
      <dgm:prSet phldrT="[Text]"/>
      <dgm:spPr/>
      <dgm:t>
        <a:bodyPr/>
        <a:lstStyle/>
        <a:p>
          <a:r>
            <a:rPr lang="en-US" smtClean="0"/>
            <a:t>Update Password</a:t>
          </a:r>
          <a:endParaRPr lang="en-US" dirty="0"/>
        </a:p>
      </dgm:t>
    </dgm:pt>
    <dgm:pt modelId="{6C008F1D-1E3C-45F7-A3CA-78B1C3A587F0}" type="parTrans" cxnId="{12DFC501-0AF8-4552-9CBC-2DAA3DAA048D}">
      <dgm:prSet/>
      <dgm:spPr/>
      <dgm:t>
        <a:bodyPr/>
        <a:lstStyle/>
        <a:p>
          <a:endParaRPr lang="en-US"/>
        </a:p>
      </dgm:t>
    </dgm:pt>
    <dgm:pt modelId="{DF771BB0-E6F9-4210-A596-74D356686506}" type="sibTrans" cxnId="{12DFC501-0AF8-4552-9CBC-2DAA3DAA048D}">
      <dgm:prSet/>
      <dgm:spPr/>
      <dgm:t>
        <a:bodyPr/>
        <a:lstStyle/>
        <a:p>
          <a:endParaRPr lang="en-US"/>
        </a:p>
      </dgm:t>
    </dgm:pt>
    <dgm:pt modelId="{C8F45468-415A-444D-BB36-C1BC98AD627F}">
      <dgm:prSet phldrT="[Text]"/>
      <dgm:spPr/>
      <dgm:t>
        <a:bodyPr/>
        <a:lstStyle/>
        <a:p>
          <a:r>
            <a:rPr lang="en-US" dirty="0" smtClean="0"/>
            <a:t>Users </a:t>
          </a:r>
          <a:endParaRPr lang="en-US" dirty="0"/>
        </a:p>
      </dgm:t>
    </dgm:pt>
    <dgm:pt modelId="{B8444578-62BC-4AE2-BE1F-EA0AEB41AC0D}" type="parTrans" cxnId="{570F4692-8E53-41C4-B555-17088E867218}">
      <dgm:prSet/>
      <dgm:spPr/>
      <dgm:t>
        <a:bodyPr/>
        <a:lstStyle/>
        <a:p>
          <a:endParaRPr lang="en-US"/>
        </a:p>
      </dgm:t>
    </dgm:pt>
    <dgm:pt modelId="{B3699EB0-FF31-4F24-B77B-22704C4994DA}" type="sibTrans" cxnId="{570F4692-8E53-41C4-B555-17088E867218}">
      <dgm:prSet/>
      <dgm:spPr/>
      <dgm:t>
        <a:bodyPr/>
        <a:lstStyle/>
        <a:p>
          <a:endParaRPr lang="en-US"/>
        </a:p>
      </dgm:t>
    </dgm:pt>
    <dgm:pt modelId="{3887DB7B-48ED-486B-9E00-4EF65B05DF69}">
      <dgm:prSet phldrT="[Text]"/>
      <dgm:spPr/>
      <dgm:t>
        <a:bodyPr/>
        <a:lstStyle/>
        <a:p>
          <a:r>
            <a:rPr lang="en-US" dirty="0" smtClean="0"/>
            <a:t>Form</a:t>
          </a:r>
          <a:endParaRPr lang="en-US" dirty="0"/>
        </a:p>
      </dgm:t>
    </dgm:pt>
    <dgm:pt modelId="{F1BF02B2-1152-4082-AE22-84306C537B75}" type="parTrans" cxnId="{D04E0ED7-F507-4F49-9383-38F12F163A8C}">
      <dgm:prSet/>
      <dgm:spPr/>
      <dgm:t>
        <a:bodyPr/>
        <a:lstStyle/>
        <a:p>
          <a:endParaRPr lang="en-US"/>
        </a:p>
      </dgm:t>
    </dgm:pt>
    <dgm:pt modelId="{047A2AFC-5B81-465D-9F2E-D8C84283ADC2}" type="sibTrans" cxnId="{D04E0ED7-F507-4F49-9383-38F12F163A8C}">
      <dgm:prSet/>
      <dgm:spPr/>
      <dgm:t>
        <a:bodyPr/>
        <a:lstStyle/>
        <a:p>
          <a:endParaRPr lang="en-US"/>
        </a:p>
      </dgm:t>
    </dgm:pt>
    <dgm:pt modelId="{D4849B93-AF7E-4F94-9F97-310E83DE7B86}">
      <dgm:prSet phldrT="[Text]"/>
      <dgm:spPr/>
      <dgm:t>
        <a:bodyPr/>
        <a:lstStyle/>
        <a:p>
          <a:r>
            <a:rPr lang="en-US" dirty="0" smtClean="0"/>
            <a:t>Auto-Complete</a:t>
          </a:r>
          <a:endParaRPr lang="en-US" dirty="0"/>
        </a:p>
      </dgm:t>
    </dgm:pt>
    <dgm:pt modelId="{43125148-5E6C-4C4B-8AB8-0FEF9E2C727B}" type="parTrans" cxnId="{291A643B-6415-4AFD-9DC6-DFF1B7EE0C1F}">
      <dgm:prSet/>
      <dgm:spPr/>
      <dgm:t>
        <a:bodyPr/>
        <a:lstStyle/>
        <a:p>
          <a:endParaRPr lang="en-US"/>
        </a:p>
      </dgm:t>
    </dgm:pt>
    <dgm:pt modelId="{3BFF0AAA-218F-4C70-BCD2-36C196140EAC}" type="sibTrans" cxnId="{291A643B-6415-4AFD-9DC6-DFF1B7EE0C1F}">
      <dgm:prSet/>
      <dgm:spPr/>
      <dgm:t>
        <a:bodyPr/>
        <a:lstStyle/>
        <a:p>
          <a:endParaRPr lang="en-US"/>
        </a:p>
      </dgm:t>
    </dgm:pt>
    <dgm:pt modelId="{2C547A1D-5419-404F-903F-B803353903AE}">
      <dgm:prSet phldrT="[Text]"/>
      <dgm:spPr/>
      <dgm:t>
        <a:bodyPr/>
        <a:lstStyle/>
        <a:p>
          <a:r>
            <a:rPr lang="en-US" dirty="0" smtClean="0"/>
            <a:t>Validation</a:t>
          </a:r>
          <a:endParaRPr lang="en-US" dirty="0"/>
        </a:p>
      </dgm:t>
    </dgm:pt>
    <dgm:pt modelId="{0AEAD59E-CF62-4C1B-BB20-24658C724464}" type="parTrans" cxnId="{CC68B0DE-8DFC-4423-B9CD-AD991BFC2543}">
      <dgm:prSet/>
      <dgm:spPr/>
      <dgm:t>
        <a:bodyPr/>
        <a:lstStyle/>
        <a:p>
          <a:endParaRPr lang="en-US"/>
        </a:p>
      </dgm:t>
    </dgm:pt>
    <dgm:pt modelId="{89CE347B-4FC7-49E6-BB68-5F8AB2CAAC89}" type="sibTrans" cxnId="{CC68B0DE-8DFC-4423-B9CD-AD991BFC2543}">
      <dgm:prSet/>
      <dgm:spPr/>
      <dgm:t>
        <a:bodyPr/>
        <a:lstStyle/>
        <a:p>
          <a:endParaRPr lang="en-US"/>
        </a:p>
      </dgm:t>
    </dgm:pt>
    <dgm:pt modelId="{5AB514EE-BB6B-4007-89F2-C71E130A9B6F}">
      <dgm:prSet phldrT="[Text]"/>
      <dgm:spPr/>
      <dgm:t>
        <a:bodyPr/>
        <a:lstStyle/>
        <a:p>
          <a:r>
            <a:rPr lang="en-US" dirty="0" smtClean="0"/>
            <a:t>All Request</a:t>
          </a:r>
          <a:endParaRPr lang="en-US" dirty="0"/>
        </a:p>
      </dgm:t>
    </dgm:pt>
    <dgm:pt modelId="{FDDA9F6A-10BD-4208-83EA-73BE0F9F4DE1}" type="sibTrans" cxnId="{973AB36D-6EBF-4BEC-92BA-F6C698E755CE}">
      <dgm:prSet/>
      <dgm:spPr/>
      <dgm:t>
        <a:bodyPr/>
        <a:lstStyle/>
        <a:p>
          <a:endParaRPr lang="en-US"/>
        </a:p>
      </dgm:t>
    </dgm:pt>
    <dgm:pt modelId="{F714C232-DABB-4D8A-B7CF-63756E895415}" type="parTrans" cxnId="{973AB36D-6EBF-4BEC-92BA-F6C698E755CE}">
      <dgm:prSet/>
      <dgm:spPr/>
      <dgm:t>
        <a:bodyPr/>
        <a:lstStyle/>
        <a:p>
          <a:endParaRPr lang="en-US"/>
        </a:p>
      </dgm:t>
    </dgm:pt>
    <dgm:pt modelId="{56D582DC-35BA-4EFC-8D8E-2E6A69333797}">
      <dgm:prSet phldrT="[Text]"/>
      <dgm:spPr/>
      <dgm:t>
        <a:bodyPr/>
        <a:lstStyle/>
        <a:p>
          <a:r>
            <a:rPr lang="en-US" dirty="0" smtClean="0"/>
            <a:t>Credentials</a:t>
          </a:r>
          <a:endParaRPr lang="en-US" dirty="0"/>
        </a:p>
      </dgm:t>
    </dgm:pt>
    <dgm:pt modelId="{67FAFB70-22B7-45CF-9DE7-D72C46EED373}" type="parTrans" cxnId="{6D4B93FE-A7F0-49ED-99C1-9400F7EA3E9A}">
      <dgm:prSet/>
      <dgm:spPr/>
      <dgm:t>
        <a:bodyPr/>
        <a:lstStyle/>
        <a:p>
          <a:endParaRPr lang="en-US"/>
        </a:p>
      </dgm:t>
    </dgm:pt>
    <dgm:pt modelId="{C17A5BD8-944A-4980-BF2D-BD5C9F3A871D}" type="sibTrans" cxnId="{6D4B93FE-A7F0-49ED-99C1-9400F7EA3E9A}">
      <dgm:prSet/>
      <dgm:spPr/>
      <dgm:t>
        <a:bodyPr/>
        <a:lstStyle/>
        <a:p>
          <a:endParaRPr lang="en-US"/>
        </a:p>
      </dgm:t>
    </dgm:pt>
    <dgm:pt modelId="{D6CC2FD4-F921-4F08-BE87-3978405B9B41}">
      <dgm:prSet phldrT="[Text]"/>
      <dgm:spPr/>
      <dgm:t>
        <a:bodyPr/>
        <a:lstStyle/>
        <a:p>
          <a:r>
            <a:rPr lang="en-US" dirty="0" smtClean="0"/>
            <a:t>Verification</a:t>
          </a:r>
          <a:endParaRPr lang="en-US" dirty="0"/>
        </a:p>
      </dgm:t>
    </dgm:pt>
    <dgm:pt modelId="{31F37FFC-6B1C-4C12-BB25-33983CF83DEE}" type="sibTrans" cxnId="{008BD0CC-1FE6-46A8-80DB-417FD98136DB}">
      <dgm:prSet/>
      <dgm:spPr/>
      <dgm:t>
        <a:bodyPr/>
        <a:lstStyle/>
        <a:p>
          <a:endParaRPr lang="en-US"/>
        </a:p>
      </dgm:t>
    </dgm:pt>
    <dgm:pt modelId="{9FF841D6-375A-44B8-8FE9-205C4E501FFA}" type="parTrans" cxnId="{008BD0CC-1FE6-46A8-80DB-417FD98136DB}">
      <dgm:prSet/>
      <dgm:spPr/>
      <dgm:t>
        <a:bodyPr/>
        <a:lstStyle/>
        <a:p>
          <a:endParaRPr lang="en-US"/>
        </a:p>
      </dgm:t>
    </dgm:pt>
    <dgm:pt modelId="{14AB6E3A-34C3-40FE-B1AB-764282CA7D08}">
      <dgm:prSet phldrT="[Text]"/>
      <dgm:spPr/>
      <dgm:t>
        <a:bodyPr/>
        <a:lstStyle/>
        <a:p>
          <a:r>
            <a:rPr lang="en-US" dirty="0" smtClean="0"/>
            <a:t>New Password</a:t>
          </a:r>
          <a:endParaRPr lang="en-US" dirty="0"/>
        </a:p>
      </dgm:t>
    </dgm:pt>
    <dgm:pt modelId="{1F13F4A2-447D-49F2-A278-1C12B2EDA71F}" type="parTrans" cxnId="{F76D740A-6E7F-4449-BB17-63F5FA608610}">
      <dgm:prSet/>
      <dgm:spPr/>
      <dgm:t>
        <a:bodyPr/>
        <a:lstStyle/>
        <a:p>
          <a:endParaRPr lang="en-US"/>
        </a:p>
      </dgm:t>
    </dgm:pt>
    <dgm:pt modelId="{BD87BD3B-42C1-47EB-9344-2735A3EACB78}" type="sibTrans" cxnId="{F76D740A-6E7F-4449-BB17-63F5FA608610}">
      <dgm:prSet/>
      <dgm:spPr/>
      <dgm:t>
        <a:bodyPr/>
        <a:lstStyle/>
        <a:p>
          <a:endParaRPr lang="en-US"/>
        </a:p>
      </dgm:t>
    </dgm:pt>
    <dgm:pt modelId="{DF6057E6-EC61-441A-B408-14FC63604815}">
      <dgm:prSet phldrT="[Text]"/>
      <dgm:spPr/>
      <dgm:t>
        <a:bodyPr/>
        <a:lstStyle/>
        <a:p>
          <a:r>
            <a:rPr lang="en-US" dirty="0" smtClean="0"/>
            <a:t>Logout</a:t>
          </a:r>
          <a:endParaRPr lang="en-US" dirty="0"/>
        </a:p>
      </dgm:t>
    </dgm:pt>
    <dgm:pt modelId="{C62DC2E9-BC77-4867-98E6-5CFC8E42122F}" type="parTrans" cxnId="{93B0643A-478D-44F6-9D41-BD49C00B2D45}">
      <dgm:prSet/>
      <dgm:spPr/>
      <dgm:t>
        <a:bodyPr/>
        <a:lstStyle/>
        <a:p>
          <a:endParaRPr lang="en-US"/>
        </a:p>
      </dgm:t>
    </dgm:pt>
    <dgm:pt modelId="{7E774DB4-B5CD-4030-8DE8-A2B6BF41785C}" type="sibTrans" cxnId="{93B0643A-478D-44F6-9D41-BD49C00B2D45}">
      <dgm:prSet/>
      <dgm:spPr/>
      <dgm:t>
        <a:bodyPr/>
        <a:lstStyle/>
        <a:p>
          <a:endParaRPr lang="en-US"/>
        </a:p>
      </dgm:t>
    </dgm:pt>
    <dgm:pt modelId="{47D8AEC3-A163-4D7E-8F99-E2FB2608A08D}">
      <dgm:prSet phldrT="[Text]"/>
      <dgm:spPr/>
      <dgm:t>
        <a:bodyPr/>
        <a:lstStyle/>
        <a:p>
          <a:r>
            <a:rPr lang="en-US" dirty="0" smtClean="0"/>
            <a:t>User GPN</a:t>
          </a:r>
          <a:endParaRPr lang="en-US" dirty="0"/>
        </a:p>
      </dgm:t>
    </dgm:pt>
    <dgm:pt modelId="{94F5CC7E-AA45-49E5-B432-C06A01E73C1B}" type="parTrans" cxnId="{17580B2C-EE09-44AB-BC33-382E6E681F47}">
      <dgm:prSet/>
      <dgm:spPr/>
      <dgm:t>
        <a:bodyPr/>
        <a:lstStyle/>
        <a:p>
          <a:endParaRPr lang="en-US"/>
        </a:p>
      </dgm:t>
    </dgm:pt>
    <dgm:pt modelId="{A0548C53-E370-4467-A51D-AB873DBCF682}" type="sibTrans" cxnId="{17580B2C-EE09-44AB-BC33-382E6E681F47}">
      <dgm:prSet/>
      <dgm:spPr/>
      <dgm:t>
        <a:bodyPr/>
        <a:lstStyle/>
        <a:p>
          <a:endParaRPr lang="en-US"/>
        </a:p>
      </dgm:t>
    </dgm:pt>
    <dgm:pt modelId="{74B13C47-53E2-4255-A850-A340E2ADAEF5}">
      <dgm:prSet phldrT="[Text]"/>
      <dgm:spPr/>
      <dgm:t>
        <a:bodyPr/>
        <a:lstStyle/>
        <a:p>
          <a:r>
            <a:rPr lang="en-US" dirty="0" smtClean="0"/>
            <a:t>Access Token</a:t>
          </a:r>
          <a:endParaRPr lang="en-US" dirty="0"/>
        </a:p>
      </dgm:t>
    </dgm:pt>
    <dgm:pt modelId="{056E1B98-6ADA-4AF7-BBD3-0424A1E77640}" type="parTrans" cxnId="{FA160435-874D-4F03-91EA-A613B1479FF9}">
      <dgm:prSet/>
      <dgm:spPr/>
      <dgm:t>
        <a:bodyPr/>
        <a:lstStyle/>
        <a:p>
          <a:endParaRPr lang="en-US"/>
        </a:p>
      </dgm:t>
    </dgm:pt>
    <dgm:pt modelId="{0AE7743C-9322-42DD-B43F-84C7BDFA6618}" type="sibTrans" cxnId="{FA160435-874D-4F03-91EA-A613B1479FF9}">
      <dgm:prSet/>
      <dgm:spPr/>
      <dgm:t>
        <a:bodyPr/>
        <a:lstStyle/>
        <a:p>
          <a:endParaRPr lang="en-US"/>
        </a:p>
      </dgm:t>
    </dgm:pt>
    <dgm:pt modelId="{939DC358-6A69-41BC-8016-F24C1FD1EAC3}" type="pres">
      <dgm:prSet presAssocID="{FB4C40DC-5A84-4325-9F9D-D59534CF627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3EE71AD-552B-439C-999C-AF35DBF23D3D}" type="pres">
      <dgm:prSet presAssocID="{CDC95A42-8188-4C01-B34C-62303863255B}" presName="composite" presStyleCnt="0"/>
      <dgm:spPr/>
      <dgm:t>
        <a:bodyPr/>
        <a:lstStyle/>
        <a:p>
          <a:endParaRPr lang="en-US"/>
        </a:p>
      </dgm:t>
    </dgm:pt>
    <dgm:pt modelId="{454B412A-0433-42A4-B3C5-E7D11EADD9E8}" type="pres">
      <dgm:prSet presAssocID="{CDC95A42-8188-4C01-B34C-62303863255B}" presName="parTx" presStyleLbl="align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1BFDD7-0B7E-4B43-83C9-29228DF52E29}" type="pres">
      <dgm:prSet presAssocID="{CDC95A42-8188-4C01-B34C-62303863255B}" presName="desTx" presStyleLbl="alignAccFollow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7528D9-C8F8-48FC-809A-8B73E920B796}" type="pres">
      <dgm:prSet presAssocID="{94CAE95E-1490-4AC7-B9C1-86CA158E5F49}" presName="space" presStyleCnt="0"/>
      <dgm:spPr/>
      <dgm:t>
        <a:bodyPr/>
        <a:lstStyle/>
        <a:p>
          <a:endParaRPr lang="en-US"/>
        </a:p>
      </dgm:t>
    </dgm:pt>
    <dgm:pt modelId="{999570A0-1C31-4AD9-9FF0-65F7E7CFA549}" type="pres">
      <dgm:prSet presAssocID="{4F0F6D1B-3284-454A-A8E9-7E2BFB4B61F7}" presName="composite" presStyleCnt="0"/>
      <dgm:spPr/>
      <dgm:t>
        <a:bodyPr/>
        <a:lstStyle/>
        <a:p>
          <a:endParaRPr lang="en-US"/>
        </a:p>
      </dgm:t>
    </dgm:pt>
    <dgm:pt modelId="{55655942-C81A-4D99-8AD2-607F1573E54F}" type="pres">
      <dgm:prSet presAssocID="{4F0F6D1B-3284-454A-A8E9-7E2BFB4B61F7}" presName="parTx" presStyleLbl="align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92FE55-5BEF-41C8-B89C-61EA81C40E60}" type="pres">
      <dgm:prSet presAssocID="{4F0F6D1B-3284-454A-A8E9-7E2BFB4B61F7}" presName="desTx" presStyleLbl="alignAccFollow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BD6DE5-D871-4951-9E4E-A02543B17783}" type="pres">
      <dgm:prSet presAssocID="{24C76C25-0535-461A-A119-68989064087A}" presName="space" presStyleCnt="0"/>
      <dgm:spPr/>
      <dgm:t>
        <a:bodyPr/>
        <a:lstStyle/>
        <a:p>
          <a:endParaRPr lang="en-US"/>
        </a:p>
      </dgm:t>
    </dgm:pt>
    <dgm:pt modelId="{0B39F4AA-9C88-4833-A463-648E1CAB9185}" type="pres">
      <dgm:prSet presAssocID="{5AB514EE-BB6B-4007-89F2-C71E130A9B6F}" presName="composite" presStyleCnt="0"/>
      <dgm:spPr/>
      <dgm:t>
        <a:bodyPr/>
        <a:lstStyle/>
        <a:p>
          <a:endParaRPr lang="en-US"/>
        </a:p>
      </dgm:t>
    </dgm:pt>
    <dgm:pt modelId="{0215A721-D8DE-4153-B40B-6A4AB5F507EC}" type="pres">
      <dgm:prSet presAssocID="{5AB514EE-BB6B-4007-89F2-C71E130A9B6F}" presName="parTx" presStyleLbl="align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A472F5-1F4E-4E05-8322-5588B2DC18D1}" type="pres">
      <dgm:prSet presAssocID="{5AB514EE-BB6B-4007-89F2-C71E130A9B6F}" presName="desTx" presStyleLbl="alignAccFollow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4490BB-B256-43B5-A715-417CAF42B1E3}" type="pres">
      <dgm:prSet presAssocID="{FDDA9F6A-10BD-4208-83EA-73BE0F9F4DE1}" presName="space" presStyleCnt="0"/>
      <dgm:spPr/>
      <dgm:t>
        <a:bodyPr/>
        <a:lstStyle/>
        <a:p>
          <a:endParaRPr lang="en-US"/>
        </a:p>
      </dgm:t>
    </dgm:pt>
    <dgm:pt modelId="{5BC0A335-9B41-46EE-9D10-5AE5C919EC14}" type="pres">
      <dgm:prSet presAssocID="{7BDC65ED-0901-4C01-88F4-95C3FEA610B1}" presName="composite" presStyleCnt="0"/>
      <dgm:spPr/>
      <dgm:t>
        <a:bodyPr/>
        <a:lstStyle/>
        <a:p>
          <a:endParaRPr lang="en-US"/>
        </a:p>
      </dgm:t>
    </dgm:pt>
    <dgm:pt modelId="{58CECD79-B7DF-417B-BDFF-0BAC7FCAEC0D}" type="pres">
      <dgm:prSet presAssocID="{7BDC65ED-0901-4C01-88F4-95C3FEA610B1}" presName="parTx" presStyleLbl="align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089EB0-A022-4957-B223-84721BF0FA54}" type="pres">
      <dgm:prSet presAssocID="{7BDC65ED-0901-4C01-88F4-95C3FEA610B1}" presName="desTx" presStyleLbl="alignAccFollow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D1D740-85EA-47A0-9881-9D606779009A}" type="pres">
      <dgm:prSet presAssocID="{3857F616-E34D-4FC6-A6A4-87D6C8C68ECA}" presName="space" presStyleCnt="0"/>
      <dgm:spPr/>
      <dgm:t>
        <a:bodyPr/>
        <a:lstStyle/>
        <a:p>
          <a:endParaRPr lang="en-US"/>
        </a:p>
      </dgm:t>
    </dgm:pt>
    <dgm:pt modelId="{39505A5C-ACE3-4DDB-B549-E002B76AEF16}" type="pres">
      <dgm:prSet presAssocID="{57BFE5A0-4590-4768-8110-D09833324B9D}" presName="composite" presStyleCnt="0"/>
      <dgm:spPr/>
      <dgm:t>
        <a:bodyPr/>
        <a:lstStyle/>
        <a:p>
          <a:endParaRPr lang="en-US"/>
        </a:p>
      </dgm:t>
    </dgm:pt>
    <dgm:pt modelId="{AECBB631-AA6A-4AF6-8788-570D7A058F8C}" type="pres">
      <dgm:prSet presAssocID="{57BFE5A0-4590-4768-8110-D09833324B9D}" presName="parTx" presStyleLbl="align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AD4207-9180-4F8F-9249-2BC05FE474F5}" type="pres">
      <dgm:prSet presAssocID="{57BFE5A0-4590-4768-8110-D09833324B9D}" presName="desTx" presStyleLbl="alignAccFollow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064092-82F4-47AE-9F9F-84821E3269AD}" type="pres">
      <dgm:prSet presAssocID="{7BF32F51-D73B-4C02-AB57-2470E55EB8E5}" presName="space" presStyleCnt="0"/>
      <dgm:spPr/>
      <dgm:t>
        <a:bodyPr/>
        <a:lstStyle/>
        <a:p>
          <a:endParaRPr lang="en-US"/>
        </a:p>
      </dgm:t>
    </dgm:pt>
    <dgm:pt modelId="{9812939A-C8CC-4466-BFD3-FAF690A2CB03}" type="pres">
      <dgm:prSet presAssocID="{57BD35E8-656E-46BF-A8AB-917E39D096D5}" presName="composite" presStyleCnt="0"/>
      <dgm:spPr/>
      <dgm:t>
        <a:bodyPr/>
        <a:lstStyle/>
        <a:p>
          <a:endParaRPr lang="en-US"/>
        </a:p>
      </dgm:t>
    </dgm:pt>
    <dgm:pt modelId="{1F47AF77-EDD5-448C-A803-73C5B410C039}" type="pres">
      <dgm:prSet presAssocID="{57BD35E8-656E-46BF-A8AB-917E39D096D5}" presName="parTx" presStyleLbl="align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2B4FB4-9D30-4370-91B8-502DDD29F1E5}" type="pres">
      <dgm:prSet presAssocID="{57BD35E8-656E-46BF-A8AB-917E39D096D5}" presName="desTx" presStyleLbl="alignAccFollow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62CAF6-6516-4E6D-9F63-CE74AF3F0143}" type="pres">
      <dgm:prSet presAssocID="{DF771BB0-E6F9-4210-A596-74D356686506}" presName="space" presStyleCnt="0"/>
      <dgm:spPr/>
      <dgm:t>
        <a:bodyPr/>
        <a:lstStyle/>
        <a:p>
          <a:endParaRPr lang="en-US"/>
        </a:p>
      </dgm:t>
    </dgm:pt>
    <dgm:pt modelId="{A58107B0-B28D-455F-840D-8B30EBF26B87}" type="pres">
      <dgm:prSet presAssocID="{DF6057E6-EC61-441A-B408-14FC63604815}" presName="composite" presStyleCnt="0"/>
      <dgm:spPr/>
      <dgm:t>
        <a:bodyPr/>
        <a:lstStyle/>
        <a:p>
          <a:endParaRPr lang="en-US"/>
        </a:p>
      </dgm:t>
    </dgm:pt>
    <dgm:pt modelId="{03DD1036-645F-47DA-AA0C-4DED774C65CB}" type="pres">
      <dgm:prSet presAssocID="{DF6057E6-EC61-441A-B408-14FC63604815}" presName="parTx" presStyleLbl="align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37335-9DDB-4FC6-B125-D7DF9A994FE4}" type="pres">
      <dgm:prSet presAssocID="{DF6057E6-EC61-441A-B408-14FC63604815}" presName="desTx" presStyleLbl="alignAccFollow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5E8A103-272F-49D4-9F52-277EBFBA422A}" type="presOf" srcId="{3887DB7B-48ED-486B-9E00-4EF65B05DF69}" destId="{2F92FE55-5BEF-41C8-B89C-61EA81C40E60}" srcOrd="0" destOrd="0" presId="urn:microsoft.com/office/officeart/2005/8/layout/hList1"/>
    <dgm:cxn modelId="{5CC92985-FF3C-443A-BB77-B583F2E3AB41}" type="presOf" srcId="{622DD52B-E4EC-4F4B-95E6-3BCA778CD2DE}" destId="{91089EB0-A022-4957-B223-84721BF0FA54}" srcOrd="0" destOrd="4" presId="urn:microsoft.com/office/officeart/2005/8/layout/hList1"/>
    <dgm:cxn modelId="{972FEB93-29FF-475C-971F-45A30D9A3399}" type="presOf" srcId="{2C547A1D-5419-404F-903F-B803353903AE}" destId="{2F92FE55-5BEF-41C8-B89C-61EA81C40E60}" srcOrd="0" destOrd="2" presId="urn:microsoft.com/office/officeart/2005/8/layout/hList1"/>
    <dgm:cxn modelId="{8BEF9332-4242-4956-80BA-8222FEAA6C5C}" srcId="{57BFE5A0-4590-4768-8110-D09833324B9D}" destId="{C3D46754-9409-4882-87C2-31763705B435}" srcOrd="2" destOrd="0" parTransId="{0D8F7FA0-199D-43D4-92EB-4C47AFD125BC}" sibTransId="{82105A8C-ADE4-4B2A-BE33-ACF9C59669F5}"/>
    <dgm:cxn modelId="{A2F75CE1-EA3E-46D4-BC90-C8B07C9D7CD4}" type="presOf" srcId="{EA4AF205-0835-4485-B1BC-C53C26163162}" destId="{1E1BFDD7-0B7E-4B43-83C9-29228DF52E29}" srcOrd="0" destOrd="3" presId="urn:microsoft.com/office/officeart/2005/8/layout/hList1"/>
    <dgm:cxn modelId="{1D8396FF-79D1-4815-B587-553EA58F85C8}" type="presOf" srcId="{24C7678A-14DA-44B3-A67C-B17BB1C10827}" destId="{2EA472F5-1F4E-4E05-8322-5588B2DC18D1}" srcOrd="0" destOrd="2" presId="urn:microsoft.com/office/officeart/2005/8/layout/hList1"/>
    <dgm:cxn modelId="{659234E4-10CA-4617-B200-ECE8E4D74318}" type="presOf" srcId="{6C33DDF2-0751-48F9-8CED-916E848A539D}" destId="{2EA472F5-1F4E-4E05-8322-5588B2DC18D1}" srcOrd="0" destOrd="0" presId="urn:microsoft.com/office/officeart/2005/8/layout/hList1"/>
    <dgm:cxn modelId="{17580B2C-EE09-44AB-BC33-382E6E681F47}" srcId="{DF6057E6-EC61-441A-B408-14FC63604815}" destId="{47D8AEC3-A163-4D7E-8F99-E2FB2608A08D}" srcOrd="0" destOrd="0" parTransId="{94F5CC7E-AA45-49E5-B432-C06A01E73C1B}" sibTransId="{A0548C53-E370-4467-A51D-AB873DBCF682}"/>
    <dgm:cxn modelId="{4DFAB0C8-7042-4BA3-9544-C3E2EE2B596A}" srcId="{7BDC65ED-0901-4C01-88F4-95C3FEA610B1}" destId="{3F8F66D1-2EB0-47BC-A95A-03A6AA950798}" srcOrd="2" destOrd="0" parTransId="{C5D05EC4-C23C-438F-AED7-190F39E6E605}" sibTransId="{978BD372-39CC-46D9-80B4-CA9F7410B217}"/>
    <dgm:cxn modelId="{FA160435-874D-4F03-91EA-A613B1479FF9}" srcId="{DF6057E6-EC61-441A-B408-14FC63604815}" destId="{74B13C47-53E2-4255-A850-A340E2ADAEF5}" srcOrd="1" destOrd="0" parTransId="{056E1B98-6ADA-4AF7-BBD3-0424A1E77640}" sibTransId="{0AE7743C-9322-42DD-B43F-84C7BDFA6618}"/>
    <dgm:cxn modelId="{F00F3C41-C901-435D-90B2-94DAD9B213FC}" type="presOf" srcId="{A91545F5-235E-45AC-81AC-3AB12B93C864}" destId="{2EA472F5-1F4E-4E05-8322-5588B2DC18D1}" srcOrd="0" destOrd="6" presId="urn:microsoft.com/office/officeart/2005/8/layout/hList1"/>
    <dgm:cxn modelId="{50018EAB-B5C5-422C-9D6B-7403E8E44429}" srcId="{7BDC65ED-0901-4C01-88F4-95C3FEA610B1}" destId="{B6042F4D-7059-4E6D-AB13-0F121586F5A0}" srcOrd="6" destOrd="0" parTransId="{054C98CE-AA78-4B15-BEA3-18FA9524059C}" sibTransId="{C0C9C259-646E-4263-905B-524522D8A62A}"/>
    <dgm:cxn modelId="{CA87384B-6D82-4293-900E-2DC8F4E134BC}" type="presOf" srcId="{DB5A7BAB-49AC-4513-A2D3-48D4295BEA0C}" destId="{2EA472F5-1F4E-4E05-8322-5588B2DC18D1}" srcOrd="0" destOrd="4" presId="urn:microsoft.com/office/officeart/2005/8/layout/hList1"/>
    <dgm:cxn modelId="{1F6D2C01-0799-4994-9938-7D7F01075015}" srcId="{FB4C40DC-5A84-4325-9F9D-D59534CF6270}" destId="{CDC95A42-8188-4C01-B34C-62303863255B}" srcOrd="0" destOrd="0" parTransId="{DFE23C8E-A34E-408B-B330-E078B7843E68}" sibTransId="{94CAE95E-1490-4AC7-B9C1-86CA158E5F49}"/>
    <dgm:cxn modelId="{37CABA69-F68C-4792-9432-F0F1EC3AF127}" srcId="{7BDC65ED-0901-4C01-88F4-95C3FEA610B1}" destId="{B4EEF46D-6A10-46BA-A438-64929B521F51}" srcOrd="1" destOrd="0" parTransId="{6AED4B0A-8BAD-499A-975B-AA6A0EB3DCB6}" sibTransId="{F198D66F-9484-4C3A-A45E-EAE5D9CE1858}"/>
    <dgm:cxn modelId="{70979452-C007-4E7F-B42F-30BBAEBA1A44}" srcId="{7BDC65ED-0901-4C01-88F4-95C3FEA610B1}" destId="{40150C7D-411B-4A08-AD13-8082A664C75B}" srcOrd="3" destOrd="0" parTransId="{DCDB2DB1-D84F-4E17-B7B2-AF03C3243816}" sibTransId="{86BC1258-EAA6-4254-9C93-EAAE854617B3}"/>
    <dgm:cxn modelId="{7AE9B722-CC2D-4572-AE22-F06400D1F4D7}" type="presOf" srcId="{F6F0F05E-B1F0-4549-ACCA-7D0AA29B046D}" destId="{2EA472F5-1F4E-4E05-8322-5588B2DC18D1}" srcOrd="0" destOrd="1" presId="urn:microsoft.com/office/officeart/2005/8/layout/hList1"/>
    <dgm:cxn modelId="{B83EC717-CC0C-4F9D-ADF6-F0399FF808D7}" type="presOf" srcId="{3F8F66D1-2EB0-47BC-A95A-03A6AA950798}" destId="{91089EB0-A022-4957-B223-84721BF0FA54}" srcOrd="0" destOrd="2" presId="urn:microsoft.com/office/officeart/2005/8/layout/hList1"/>
    <dgm:cxn modelId="{CE86CAE6-98B8-4A31-95E7-AE6133A60974}" type="presOf" srcId="{D258B59E-83D8-4131-BB69-80D7F557AF87}" destId="{1E1BFDD7-0B7E-4B43-83C9-29228DF52E29}" srcOrd="0" destOrd="4" presId="urn:microsoft.com/office/officeart/2005/8/layout/hList1"/>
    <dgm:cxn modelId="{3F01D67E-228B-434D-9903-0192F36B61E5}" type="presOf" srcId="{7BDC65ED-0901-4C01-88F4-95C3FEA610B1}" destId="{58CECD79-B7DF-417B-BDFF-0BAC7FCAEC0D}" srcOrd="0" destOrd="0" presId="urn:microsoft.com/office/officeart/2005/8/layout/hList1"/>
    <dgm:cxn modelId="{01FFFF1C-1265-4B7A-B92A-7C0AA018605E}" type="presOf" srcId="{57BFE5A0-4590-4768-8110-D09833324B9D}" destId="{AECBB631-AA6A-4AF6-8788-570D7A058F8C}" srcOrd="0" destOrd="0" presId="urn:microsoft.com/office/officeart/2005/8/layout/hList1"/>
    <dgm:cxn modelId="{FD8A33AB-E6BC-4EDF-861E-38F4B60930F6}" type="presOf" srcId="{B6042F4D-7059-4E6D-AB13-0F121586F5A0}" destId="{91089EB0-A022-4957-B223-84721BF0FA54}" srcOrd="0" destOrd="6" presId="urn:microsoft.com/office/officeart/2005/8/layout/hList1"/>
    <dgm:cxn modelId="{291A643B-6415-4AFD-9DC6-DFF1B7EE0C1F}" srcId="{4F0F6D1B-3284-454A-A8E9-7E2BFB4B61F7}" destId="{D4849B93-AF7E-4F94-9F97-310E83DE7B86}" srcOrd="1" destOrd="0" parTransId="{43125148-5E6C-4C4B-8AB8-0FEF9E2C727B}" sibTransId="{3BFF0AAA-218F-4C70-BCD2-36C196140EAC}"/>
    <dgm:cxn modelId="{071A856F-0A6B-4E98-914C-B0649DFFB40B}" srcId="{7BDC65ED-0901-4C01-88F4-95C3FEA610B1}" destId="{5063A6BB-DF31-400A-9593-5D50AD66C4F5}" srcOrd="5" destOrd="0" parTransId="{4A9FAAEB-F2C0-40C4-8DB7-257F01427EA2}" sibTransId="{C6F37244-B486-4346-A53B-E095EE3DF295}"/>
    <dgm:cxn modelId="{19AF1303-C995-4A5B-AD3D-9C1F43674213}" srcId="{5AB514EE-BB6B-4007-89F2-C71E130A9B6F}" destId="{A91545F5-235E-45AC-81AC-3AB12B93C864}" srcOrd="6" destOrd="0" parTransId="{68D20442-D5FE-40A7-8BE9-D6B51E018F74}" sibTransId="{3192D604-7324-4686-9F95-D4CDEBA6D73B}"/>
    <dgm:cxn modelId="{D59921AA-FB88-4CE3-83CB-EB72668F41E6}" srcId="{7BDC65ED-0901-4C01-88F4-95C3FEA610B1}" destId="{7AEFE4E8-EDDD-4D60-854B-0D0DC0BDD6E6}" srcOrd="0" destOrd="0" parTransId="{13420599-26B3-4564-AE66-38CAAA36767F}" sibTransId="{C35B6A41-C99B-469C-A478-4D60F9ACBE27}"/>
    <dgm:cxn modelId="{844B8E99-05A7-4C93-B987-60C7854D9201}" type="presOf" srcId="{74B13C47-53E2-4255-A850-A340E2ADAEF5}" destId="{08537335-9DDB-4FC6-B125-D7DF9A994FE4}" srcOrd="0" destOrd="1" presId="urn:microsoft.com/office/officeart/2005/8/layout/hList1"/>
    <dgm:cxn modelId="{03B8740C-BABC-4C54-80E0-E675506CACC6}" srcId="{CDC95A42-8188-4C01-B34C-62303863255B}" destId="{D85C13E6-FFDC-44D4-A6E1-AC1E6C345DBD}" srcOrd="5" destOrd="0" parTransId="{B91173EC-D3B6-4F61-87B1-BB995A0D0BF5}" sibTransId="{64CAEA0D-B9FB-4612-950E-FCBF3AF6A347}"/>
    <dgm:cxn modelId="{9AE5EA42-42F4-43D8-978A-367AE12D6C4F}" srcId="{FB4C40DC-5A84-4325-9F9D-D59534CF6270}" destId="{57BFE5A0-4590-4768-8110-D09833324B9D}" srcOrd="4" destOrd="0" parTransId="{FB3DC718-F65F-4D57-80BE-509B15EEABAD}" sibTransId="{7BF32F51-D73B-4C02-AB57-2470E55EB8E5}"/>
    <dgm:cxn modelId="{27AA41FC-7169-4A64-A8B7-51BC59BE5473}" type="presOf" srcId="{CDC95A42-8188-4C01-B34C-62303863255B}" destId="{454B412A-0433-42A4-B3C5-E7D11EADD9E8}" srcOrd="0" destOrd="0" presId="urn:microsoft.com/office/officeart/2005/8/layout/hList1"/>
    <dgm:cxn modelId="{0A889050-8E17-4440-8A88-6AA0B5AA29A4}" srcId="{FB4C40DC-5A84-4325-9F9D-D59534CF6270}" destId="{4F0F6D1B-3284-454A-A8E9-7E2BFB4B61F7}" srcOrd="1" destOrd="0" parTransId="{4BAFCF68-7060-49B9-BC96-8F20B92E7388}" sibTransId="{24C76C25-0535-461A-A119-68989064087A}"/>
    <dgm:cxn modelId="{FC3F43E1-E9F7-4288-8597-171CF6F527EA}" type="presOf" srcId="{C8F45468-415A-444D-BB36-C1BC98AD627F}" destId="{0AAD4207-9180-4F8F-9249-2BC05FE474F5}" srcOrd="0" destOrd="3" presId="urn:microsoft.com/office/officeart/2005/8/layout/hList1"/>
    <dgm:cxn modelId="{EF3E0279-5419-4871-81F0-2F944ABCA24F}" type="presOf" srcId="{7AEFE4E8-EDDD-4D60-854B-0D0DC0BDD6E6}" destId="{91089EB0-A022-4957-B223-84721BF0FA54}" srcOrd="0" destOrd="0" presId="urn:microsoft.com/office/officeart/2005/8/layout/hList1"/>
    <dgm:cxn modelId="{0EAED712-CDFF-49DD-A9E5-CA0A5ED385A8}" srcId="{57BFE5A0-4590-4768-8110-D09833324B9D}" destId="{34DCB936-FCDE-45E3-8F3E-741503E6975F}" srcOrd="0" destOrd="0" parTransId="{CE14E9B5-F76D-4022-A7E5-8981856FE886}" sibTransId="{74D0B184-E606-4048-8120-FC1E7A0E753C}"/>
    <dgm:cxn modelId="{12257265-999A-41DC-A7F6-712047DF5603}" type="presOf" srcId="{40238172-EFE3-4530-8DA9-9D58042C930C}" destId="{2EA472F5-1F4E-4E05-8322-5588B2DC18D1}" srcOrd="0" destOrd="5" presId="urn:microsoft.com/office/officeart/2005/8/layout/hList1"/>
    <dgm:cxn modelId="{D04E0ED7-F507-4F49-9383-38F12F163A8C}" srcId="{4F0F6D1B-3284-454A-A8E9-7E2BFB4B61F7}" destId="{3887DB7B-48ED-486B-9E00-4EF65B05DF69}" srcOrd="0" destOrd="0" parTransId="{F1BF02B2-1152-4082-AE22-84306C537B75}" sibTransId="{047A2AFC-5B81-465D-9F2E-D8C84283ADC2}"/>
    <dgm:cxn modelId="{6D4B93FE-A7F0-49ED-99C1-9400F7EA3E9A}" srcId="{CDC95A42-8188-4C01-B34C-62303863255B}" destId="{56D582DC-35BA-4EFC-8D8E-2E6A69333797}" srcOrd="0" destOrd="0" parTransId="{67FAFB70-22B7-45CF-9DE7-D72C46EED373}" sibTransId="{C17A5BD8-944A-4980-BF2D-BD5C9F3A871D}"/>
    <dgm:cxn modelId="{9E9B7BB1-4132-417F-A544-F2B8279B22F0}" srcId="{FB4C40DC-5A84-4325-9F9D-D59534CF6270}" destId="{7BDC65ED-0901-4C01-88F4-95C3FEA610B1}" srcOrd="3" destOrd="0" parTransId="{2B8FAF00-1008-4677-9D6F-F46F12A367CC}" sibTransId="{3857F616-E34D-4FC6-A6A4-87D6C8C68ECA}"/>
    <dgm:cxn modelId="{E7C4959C-C78D-4228-BADB-8BF1AD864BF2}" srcId="{5AB514EE-BB6B-4007-89F2-C71E130A9B6F}" destId="{5037744B-4CDD-468E-B29C-F0DACFEEC572}" srcOrd="3" destOrd="0" parTransId="{30D50964-27D2-42B3-8692-F88DF711C543}" sibTransId="{A732656A-7E47-4F4D-8534-2AEEC676DD9C}"/>
    <dgm:cxn modelId="{A7118846-B46E-4F85-9934-4FB906D8D74B}" srcId="{CDC95A42-8188-4C01-B34C-62303863255B}" destId="{D258B59E-83D8-4131-BB69-80D7F557AF87}" srcOrd="4" destOrd="0" parTransId="{2354B273-93DD-4718-A153-51005136159B}" sibTransId="{24578A55-87D4-4334-9D2F-BA33A564FD48}"/>
    <dgm:cxn modelId="{3AE92050-A271-4934-B83C-22316A9712FA}" type="presOf" srcId="{B4EEF46D-6A10-46BA-A438-64929B521F51}" destId="{91089EB0-A022-4957-B223-84721BF0FA54}" srcOrd="0" destOrd="1" presId="urn:microsoft.com/office/officeart/2005/8/layout/hList1"/>
    <dgm:cxn modelId="{07093BF9-605A-455B-8DF6-7B000B3F6E49}" srcId="{CDC95A42-8188-4C01-B34C-62303863255B}" destId="{EA4AF205-0835-4485-B1BC-C53C26163162}" srcOrd="3" destOrd="0" parTransId="{453AF048-6A6B-42BD-8B53-33ADFCFEDDC0}" sibTransId="{320DDB56-2426-4E4A-90FA-5040C123FA94}"/>
    <dgm:cxn modelId="{CAD28BB4-7A71-48A9-BF49-A262FB97481E}" type="presOf" srcId="{DF6057E6-EC61-441A-B408-14FC63604815}" destId="{03DD1036-645F-47DA-AA0C-4DED774C65CB}" srcOrd="0" destOrd="0" presId="urn:microsoft.com/office/officeart/2005/8/layout/hList1"/>
    <dgm:cxn modelId="{6A50A5CD-85F6-4F83-8DBC-12D3AA7626E2}" type="presOf" srcId="{40150C7D-411B-4A08-AD13-8082A664C75B}" destId="{91089EB0-A022-4957-B223-84721BF0FA54}" srcOrd="0" destOrd="3" presId="urn:microsoft.com/office/officeart/2005/8/layout/hList1"/>
    <dgm:cxn modelId="{2018B7E2-A94D-43CA-B238-6FAD36AB4EB7}" type="presOf" srcId="{47D8AEC3-A163-4D7E-8F99-E2FB2608A08D}" destId="{08537335-9DDB-4FC6-B125-D7DF9A994FE4}" srcOrd="0" destOrd="0" presId="urn:microsoft.com/office/officeart/2005/8/layout/hList1"/>
    <dgm:cxn modelId="{0AECABF7-6240-4DB8-98BD-3DC687CE5812}" type="presOf" srcId="{34DCB936-FCDE-45E3-8F3E-741503E6975F}" destId="{0AAD4207-9180-4F8F-9249-2BC05FE474F5}" srcOrd="0" destOrd="0" presId="urn:microsoft.com/office/officeart/2005/8/layout/hList1"/>
    <dgm:cxn modelId="{80C68380-544F-4097-96F6-653D636DBBF7}" type="presOf" srcId="{5AB514EE-BB6B-4007-89F2-C71E130A9B6F}" destId="{0215A721-D8DE-4153-B40B-6A4AB5F507EC}" srcOrd="0" destOrd="0" presId="urn:microsoft.com/office/officeart/2005/8/layout/hList1"/>
    <dgm:cxn modelId="{ACAC9423-87E0-4B0D-9ED0-E217A2A0F024}" type="presOf" srcId="{C3D46754-9409-4882-87C2-31763705B435}" destId="{0AAD4207-9180-4F8F-9249-2BC05FE474F5}" srcOrd="0" destOrd="2" presId="urn:microsoft.com/office/officeart/2005/8/layout/hList1"/>
    <dgm:cxn modelId="{D41F42E3-C1A4-45AD-AD22-BCC74B47E9AD}" srcId="{5AB514EE-BB6B-4007-89F2-C71E130A9B6F}" destId="{24C7678A-14DA-44B3-A67C-B17BB1C10827}" srcOrd="2" destOrd="0" parTransId="{D9DC2248-EA4E-49BF-A3AC-2EACE3CB0B79}" sibTransId="{39C596AA-F71D-494C-BDC4-A8BA4650A4B1}"/>
    <dgm:cxn modelId="{23C52BDF-AE5F-46A7-B8ED-5B4BDFDA8556}" srcId="{CDC95A42-8188-4C01-B34C-62303863255B}" destId="{CAAE9D84-0E51-4A51-B910-5B57D5F18F3D}" srcOrd="2" destOrd="0" parTransId="{BA696C7F-954F-4784-AC40-8C29F8EB1D7F}" sibTransId="{EDAA8F29-613C-42D9-B53E-2630A031F262}"/>
    <dgm:cxn modelId="{F76D740A-6E7F-4449-BB17-63F5FA608610}" srcId="{57BD35E8-656E-46BF-A8AB-917E39D096D5}" destId="{14AB6E3A-34C3-40FE-B1AB-764282CA7D08}" srcOrd="0" destOrd="0" parTransId="{1F13F4A2-447D-49F2-A278-1C12B2EDA71F}" sibTransId="{BD87BD3B-42C1-47EB-9344-2735A3EACB78}"/>
    <dgm:cxn modelId="{0252292F-BB8B-4931-ACE4-2B386FDCF919}" type="presOf" srcId="{D85C13E6-FFDC-44D4-A6E1-AC1E6C345DBD}" destId="{1E1BFDD7-0B7E-4B43-83C9-29228DF52E29}" srcOrd="0" destOrd="5" presId="urn:microsoft.com/office/officeart/2005/8/layout/hList1"/>
    <dgm:cxn modelId="{93B0643A-478D-44F6-9D41-BD49C00B2D45}" srcId="{FB4C40DC-5A84-4325-9F9D-D59534CF6270}" destId="{DF6057E6-EC61-441A-B408-14FC63604815}" srcOrd="6" destOrd="0" parTransId="{C62DC2E9-BC77-4867-98E6-5CFC8E42122F}" sibTransId="{7E774DB4-B5CD-4030-8DE8-A2B6BF41785C}"/>
    <dgm:cxn modelId="{8D241130-429E-4820-9550-D165C13A38DA}" type="presOf" srcId="{5037744B-4CDD-468E-B29C-F0DACFEEC572}" destId="{2EA472F5-1F4E-4E05-8322-5588B2DC18D1}" srcOrd="0" destOrd="3" presId="urn:microsoft.com/office/officeart/2005/8/layout/hList1"/>
    <dgm:cxn modelId="{FED4C85D-F6C1-4426-A97D-005C8F378AF4}" type="presOf" srcId="{D6CC2FD4-F921-4F08-BE87-3978405B9B41}" destId="{1E1BFDD7-0B7E-4B43-83C9-29228DF52E29}" srcOrd="0" destOrd="1" presId="urn:microsoft.com/office/officeart/2005/8/layout/hList1"/>
    <dgm:cxn modelId="{3B3A8C57-FBFB-4FA5-ABB0-EA0EE1C63FDE}" type="presOf" srcId="{FB4C40DC-5A84-4325-9F9D-D59534CF6270}" destId="{939DC358-6A69-41BC-8016-F24C1FD1EAC3}" srcOrd="0" destOrd="0" presId="urn:microsoft.com/office/officeart/2005/8/layout/hList1"/>
    <dgm:cxn modelId="{E81D2C16-1480-440D-B4C6-7517D6073941}" type="presOf" srcId="{AAE60B55-9779-46B3-8911-3A6AC778AC63}" destId="{0AAD4207-9180-4F8F-9249-2BC05FE474F5}" srcOrd="0" destOrd="1" presId="urn:microsoft.com/office/officeart/2005/8/layout/hList1"/>
    <dgm:cxn modelId="{9320643C-74C5-4ABD-93CC-309958B13D6A}" type="presOf" srcId="{D4849B93-AF7E-4F94-9F97-310E83DE7B86}" destId="{2F92FE55-5BEF-41C8-B89C-61EA81C40E60}" srcOrd="0" destOrd="1" presId="urn:microsoft.com/office/officeart/2005/8/layout/hList1"/>
    <dgm:cxn modelId="{008BD0CC-1FE6-46A8-80DB-417FD98136DB}" srcId="{CDC95A42-8188-4C01-B34C-62303863255B}" destId="{D6CC2FD4-F921-4F08-BE87-3978405B9B41}" srcOrd="1" destOrd="0" parTransId="{9FF841D6-375A-44B8-8FE9-205C4E501FFA}" sibTransId="{31F37FFC-6B1C-4C12-BB25-33983CF83DEE}"/>
    <dgm:cxn modelId="{570F4692-8E53-41C4-B555-17088E867218}" srcId="{57BFE5A0-4590-4768-8110-D09833324B9D}" destId="{C8F45468-415A-444D-BB36-C1BC98AD627F}" srcOrd="3" destOrd="0" parTransId="{B8444578-62BC-4AE2-BE1F-EA0AEB41AC0D}" sibTransId="{B3699EB0-FF31-4F24-B77B-22704C4994DA}"/>
    <dgm:cxn modelId="{FD2D03C4-03B8-46D8-BA64-283428D5707C}" type="presOf" srcId="{4F0F6D1B-3284-454A-A8E9-7E2BFB4B61F7}" destId="{55655942-C81A-4D99-8AD2-607F1573E54F}" srcOrd="0" destOrd="0" presId="urn:microsoft.com/office/officeart/2005/8/layout/hList1"/>
    <dgm:cxn modelId="{51CA0342-7893-4C85-BBA2-B73E9D07A2D6}" srcId="{7BDC65ED-0901-4C01-88F4-95C3FEA610B1}" destId="{622DD52B-E4EC-4F4B-95E6-3BCA778CD2DE}" srcOrd="4" destOrd="0" parTransId="{402396FE-1A91-4101-8BF4-1CF722A8B390}" sibTransId="{EC6A1D79-3B0F-45C4-BE9D-63369657F457}"/>
    <dgm:cxn modelId="{F6AB6948-E4FB-414E-B991-A394BAD6FBDA}" type="presOf" srcId="{14AB6E3A-34C3-40FE-B1AB-764282CA7D08}" destId="{8D2B4FB4-9D30-4370-91B8-502DDD29F1E5}" srcOrd="0" destOrd="0" presId="urn:microsoft.com/office/officeart/2005/8/layout/hList1"/>
    <dgm:cxn modelId="{75BCC85A-DF4C-4869-BA23-1BF9070D5468}" srcId="{5AB514EE-BB6B-4007-89F2-C71E130A9B6F}" destId="{40238172-EFE3-4530-8DA9-9D58042C930C}" srcOrd="5" destOrd="0" parTransId="{6E2FCDF2-E6C2-490B-8FC6-A904D2CECEBC}" sibTransId="{1B676BEE-FBB4-4DE9-B10F-24D11DB00136}"/>
    <dgm:cxn modelId="{7B957259-3C79-4E71-A7BA-5738A58E3A33}" srcId="{5AB514EE-BB6B-4007-89F2-C71E130A9B6F}" destId="{F6F0F05E-B1F0-4549-ACCA-7D0AA29B046D}" srcOrd="1" destOrd="0" parTransId="{9EFED0D3-9817-4216-A8B7-230B5911EC2D}" sibTransId="{17BFCA2E-BC32-41C9-B7E9-B82B1D754B59}"/>
    <dgm:cxn modelId="{24D257EE-AE11-4352-902C-3054AFAFA743}" srcId="{5AB514EE-BB6B-4007-89F2-C71E130A9B6F}" destId="{DB5A7BAB-49AC-4513-A2D3-48D4295BEA0C}" srcOrd="4" destOrd="0" parTransId="{00088980-8D0F-4A22-BEAA-9061D208753F}" sibTransId="{C903AC97-7A79-4AD7-8F2C-49D6985EF390}"/>
    <dgm:cxn modelId="{CC68B0DE-8DFC-4423-B9CD-AD991BFC2543}" srcId="{4F0F6D1B-3284-454A-A8E9-7E2BFB4B61F7}" destId="{2C547A1D-5419-404F-903F-B803353903AE}" srcOrd="2" destOrd="0" parTransId="{0AEAD59E-CF62-4C1B-BB20-24658C724464}" sibTransId="{89CE347B-4FC7-49E6-BB68-5F8AB2CAAC89}"/>
    <dgm:cxn modelId="{50A5187A-2B38-4D42-B2F4-376FF2E3B187}" type="presOf" srcId="{56D582DC-35BA-4EFC-8D8E-2E6A69333797}" destId="{1E1BFDD7-0B7E-4B43-83C9-29228DF52E29}" srcOrd="0" destOrd="0" presId="urn:microsoft.com/office/officeart/2005/8/layout/hList1"/>
    <dgm:cxn modelId="{C9B4459E-255B-40B4-8B2D-6FA207BFFBBF}" type="presOf" srcId="{CAAE9D84-0E51-4A51-B910-5B57D5F18F3D}" destId="{1E1BFDD7-0B7E-4B43-83C9-29228DF52E29}" srcOrd="0" destOrd="2" presId="urn:microsoft.com/office/officeart/2005/8/layout/hList1"/>
    <dgm:cxn modelId="{973AB36D-6EBF-4BEC-92BA-F6C698E755CE}" srcId="{FB4C40DC-5A84-4325-9F9D-D59534CF6270}" destId="{5AB514EE-BB6B-4007-89F2-C71E130A9B6F}" srcOrd="2" destOrd="0" parTransId="{F714C232-DABB-4D8A-B7CF-63756E895415}" sibTransId="{FDDA9F6A-10BD-4208-83EA-73BE0F9F4DE1}"/>
    <dgm:cxn modelId="{1E2E1341-8652-45F4-9253-8D9326481F37}" srcId="{5AB514EE-BB6B-4007-89F2-C71E130A9B6F}" destId="{6C33DDF2-0751-48F9-8CED-916E848A539D}" srcOrd="0" destOrd="0" parTransId="{49AA3FA5-55C3-40B3-ADD5-A0F7F2F1A5F0}" sibTransId="{2B5F9C52-E9B7-4B0B-99EC-530B33F5D762}"/>
    <dgm:cxn modelId="{D3497B9C-E153-4725-8588-3229372C97CF}" srcId="{57BFE5A0-4590-4768-8110-D09833324B9D}" destId="{AAE60B55-9779-46B3-8911-3A6AC778AC63}" srcOrd="1" destOrd="0" parTransId="{63DFF626-3178-4206-B47F-A040E053C4AC}" sibTransId="{8BF97B2D-8A0F-496E-B0DB-A7D21324972E}"/>
    <dgm:cxn modelId="{12DFC501-0AF8-4552-9CBC-2DAA3DAA048D}" srcId="{FB4C40DC-5A84-4325-9F9D-D59534CF6270}" destId="{57BD35E8-656E-46BF-A8AB-917E39D096D5}" srcOrd="5" destOrd="0" parTransId="{6C008F1D-1E3C-45F7-A3CA-78B1C3A587F0}" sibTransId="{DF771BB0-E6F9-4210-A596-74D356686506}"/>
    <dgm:cxn modelId="{8B69AF59-2E8F-4E9E-A192-DA23469BFF22}" type="presOf" srcId="{57BD35E8-656E-46BF-A8AB-917E39D096D5}" destId="{1F47AF77-EDD5-448C-A803-73C5B410C039}" srcOrd="0" destOrd="0" presId="urn:microsoft.com/office/officeart/2005/8/layout/hList1"/>
    <dgm:cxn modelId="{AF25AFD7-7170-41AF-8D7D-CE92F6F4D7E3}" type="presOf" srcId="{5063A6BB-DF31-400A-9593-5D50AD66C4F5}" destId="{91089EB0-A022-4957-B223-84721BF0FA54}" srcOrd="0" destOrd="5" presId="urn:microsoft.com/office/officeart/2005/8/layout/hList1"/>
    <dgm:cxn modelId="{CF8A8A3C-C89F-4A3D-BF27-2CF0A5191975}" type="presParOf" srcId="{939DC358-6A69-41BC-8016-F24C1FD1EAC3}" destId="{B3EE71AD-552B-439C-999C-AF35DBF23D3D}" srcOrd="0" destOrd="0" presId="urn:microsoft.com/office/officeart/2005/8/layout/hList1"/>
    <dgm:cxn modelId="{90EA8545-8BB8-45A5-8B33-091FDC2DB128}" type="presParOf" srcId="{B3EE71AD-552B-439C-999C-AF35DBF23D3D}" destId="{454B412A-0433-42A4-B3C5-E7D11EADD9E8}" srcOrd="0" destOrd="0" presId="urn:microsoft.com/office/officeart/2005/8/layout/hList1"/>
    <dgm:cxn modelId="{EE9A022D-EA9C-42ED-A24C-FA90AE50ECFF}" type="presParOf" srcId="{B3EE71AD-552B-439C-999C-AF35DBF23D3D}" destId="{1E1BFDD7-0B7E-4B43-83C9-29228DF52E29}" srcOrd="1" destOrd="0" presId="urn:microsoft.com/office/officeart/2005/8/layout/hList1"/>
    <dgm:cxn modelId="{FC4D7F25-7F0A-46A1-8AC6-1DD4F19B3170}" type="presParOf" srcId="{939DC358-6A69-41BC-8016-F24C1FD1EAC3}" destId="{AA7528D9-C8F8-48FC-809A-8B73E920B796}" srcOrd="1" destOrd="0" presId="urn:microsoft.com/office/officeart/2005/8/layout/hList1"/>
    <dgm:cxn modelId="{A2624885-5BF3-4775-A75D-F370AEC65E28}" type="presParOf" srcId="{939DC358-6A69-41BC-8016-F24C1FD1EAC3}" destId="{999570A0-1C31-4AD9-9FF0-65F7E7CFA549}" srcOrd="2" destOrd="0" presId="urn:microsoft.com/office/officeart/2005/8/layout/hList1"/>
    <dgm:cxn modelId="{6F485528-CEEF-45E0-BE59-0C9092443978}" type="presParOf" srcId="{999570A0-1C31-4AD9-9FF0-65F7E7CFA549}" destId="{55655942-C81A-4D99-8AD2-607F1573E54F}" srcOrd="0" destOrd="0" presId="urn:microsoft.com/office/officeart/2005/8/layout/hList1"/>
    <dgm:cxn modelId="{66DFC963-1CF9-4FF0-B410-B47334EEE531}" type="presParOf" srcId="{999570A0-1C31-4AD9-9FF0-65F7E7CFA549}" destId="{2F92FE55-5BEF-41C8-B89C-61EA81C40E60}" srcOrd="1" destOrd="0" presId="urn:microsoft.com/office/officeart/2005/8/layout/hList1"/>
    <dgm:cxn modelId="{D3820A91-0C41-47CC-9536-76A838A217F8}" type="presParOf" srcId="{939DC358-6A69-41BC-8016-F24C1FD1EAC3}" destId="{13BD6DE5-D871-4951-9E4E-A02543B17783}" srcOrd="3" destOrd="0" presId="urn:microsoft.com/office/officeart/2005/8/layout/hList1"/>
    <dgm:cxn modelId="{EE5A8BEB-0FC3-40CA-9D1C-4C884642F58D}" type="presParOf" srcId="{939DC358-6A69-41BC-8016-F24C1FD1EAC3}" destId="{0B39F4AA-9C88-4833-A463-648E1CAB9185}" srcOrd="4" destOrd="0" presId="urn:microsoft.com/office/officeart/2005/8/layout/hList1"/>
    <dgm:cxn modelId="{4BCAB2B6-A999-4367-BABF-91EC9199188A}" type="presParOf" srcId="{0B39F4AA-9C88-4833-A463-648E1CAB9185}" destId="{0215A721-D8DE-4153-B40B-6A4AB5F507EC}" srcOrd="0" destOrd="0" presId="urn:microsoft.com/office/officeart/2005/8/layout/hList1"/>
    <dgm:cxn modelId="{1888DAA0-18E1-48C6-94F2-D25DFCB17C0B}" type="presParOf" srcId="{0B39F4AA-9C88-4833-A463-648E1CAB9185}" destId="{2EA472F5-1F4E-4E05-8322-5588B2DC18D1}" srcOrd="1" destOrd="0" presId="urn:microsoft.com/office/officeart/2005/8/layout/hList1"/>
    <dgm:cxn modelId="{24E3566D-ADF0-47FC-B8BD-F8D65B9A65D1}" type="presParOf" srcId="{939DC358-6A69-41BC-8016-F24C1FD1EAC3}" destId="{AC4490BB-B256-43B5-A715-417CAF42B1E3}" srcOrd="5" destOrd="0" presId="urn:microsoft.com/office/officeart/2005/8/layout/hList1"/>
    <dgm:cxn modelId="{EB92EA7C-94C3-4C0E-9806-943A7B63B2AC}" type="presParOf" srcId="{939DC358-6A69-41BC-8016-F24C1FD1EAC3}" destId="{5BC0A335-9B41-46EE-9D10-5AE5C919EC14}" srcOrd="6" destOrd="0" presId="urn:microsoft.com/office/officeart/2005/8/layout/hList1"/>
    <dgm:cxn modelId="{2FBF59C7-495C-40CC-90EF-62C943F46F24}" type="presParOf" srcId="{5BC0A335-9B41-46EE-9D10-5AE5C919EC14}" destId="{58CECD79-B7DF-417B-BDFF-0BAC7FCAEC0D}" srcOrd="0" destOrd="0" presId="urn:microsoft.com/office/officeart/2005/8/layout/hList1"/>
    <dgm:cxn modelId="{B59CF35F-1909-4126-93C0-A289F879C01D}" type="presParOf" srcId="{5BC0A335-9B41-46EE-9D10-5AE5C919EC14}" destId="{91089EB0-A022-4957-B223-84721BF0FA54}" srcOrd="1" destOrd="0" presId="urn:microsoft.com/office/officeart/2005/8/layout/hList1"/>
    <dgm:cxn modelId="{FA94DA20-33C6-4208-9909-D46AF3C57EEA}" type="presParOf" srcId="{939DC358-6A69-41BC-8016-F24C1FD1EAC3}" destId="{23D1D740-85EA-47A0-9881-9D606779009A}" srcOrd="7" destOrd="0" presId="urn:microsoft.com/office/officeart/2005/8/layout/hList1"/>
    <dgm:cxn modelId="{5C340817-7825-4408-B651-3562DCF283D7}" type="presParOf" srcId="{939DC358-6A69-41BC-8016-F24C1FD1EAC3}" destId="{39505A5C-ACE3-4DDB-B549-E002B76AEF16}" srcOrd="8" destOrd="0" presId="urn:microsoft.com/office/officeart/2005/8/layout/hList1"/>
    <dgm:cxn modelId="{BA9F55C7-0DB1-4665-AD1E-CC285AD73F99}" type="presParOf" srcId="{39505A5C-ACE3-4DDB-B549-E002B76AEF16}" destId="{AECBB631-AA6A-4AF6-8788-570D7A058F8C}" srcOrd="0" destOrd="0" presId="urn:microsoft.com/office/officeart/2005/8/layout/hList1"/>
    <dgm:cxn modelId="{84A1B3FC-E210-4689-AD58-BA7367BF4DBD}" type="presParOf" srcId="{39505A5C-ACE3-4DDB-B549-E002B76AEF16}" destId="{0AAD4207-9180-4F8F-9249-2BC05FE474F5}" srcOrd="1" destOrd="0" presId="urn:microsoft.com/office/officeart/2005/8/layout/hList1"/>
    <dgm:cxn modelId="{67CF7EBD-14CE-4A57-A31A-6598817C073C}" type="presParOf" srcId="{939DC358-6A69-41BC-8016-F24C1FD1EAC3}" destId="{7A064092-82F4-47AE-9F9F-84821E3269AD}" srcOrd="9" destOrd="0" presId="urn:microsoft.com/office/officeart/2005/8/layout/hList1"/>
    <dgm:cxn modelId="{EAE05141-D833-4B2F-B8BD-9C3141B1C7B7}" type="presParOf" srcId="{939DC358-6A69-41BC-8016-F24C1FD1EAC3}" destId="{9812939A-C8CC-4466-BFD3-FAF690A2CB03}" srcOrd="10" destOrd="0" presId="urn:microsoft.com/office/officeart/2005/8/layout/hList1"/>
    <dgm:cxn modelId="{1F7C396B-6802-4E52-B7F7-C39BECCEE109}" type="presParOf" srcId="{9812939A-C8CC-4466-BFD3-FAF690A2CB03}" destId="{1F47AF77-EDD5-448C-A803-73C5B410C039}" srcOrd="0" destOrd="0" presId="urn:microsoft.com/office/officeart/2005/8/layout/hList1"/>
    <dgm:cxn modelId="{1CF37A79-49C3-48E3-ACEF-ED2F0903782C}" type="presParOf" srcId="{9812939A-C8CC-4466-BFD3-FAF690A2CB03}" destId="{8D2B4FB4-9D30-4370-91B8-502DDD29F1E5}" srcOrd="1" destOrd="0" presId="urn:microsoft.com/office/officeart/2005/8/layout/hList1"/>
    <dgm:cxn modelId="{01B278DC-3EE7-46F2-A216-9AAD88DA4FE5}" type="presParOf" srcId="{939DC358-6A69-41BC-8016-F24C1FD1EAC3}" destId="{0862CAF6-6516-4E6D-9F63-CE74AF3F0143}" srcOrd="11" destOrd="0" presId="urn:microsoft.com/office/officeart/2005/8/layout/hList1"/>
    <dgm:cxn modelId="{8757C459-AF12-4CF6-9A3B-3CAE8EB7BA68}" type="presParOf" srcId="{939DC358-6A69-41BC-8016-F24C1FD1EAC3}" destId="{A58107B0-B28D-455F-840D-8B30EBF26B87}" srcOrd="12" destOrd="0" presId="urn:microsoft.com/office/officeart/2005/8/layout/hList1"/>
    <dgm:cxn modelId="{72D2D8E8-3E0E-43DB-8887-A698908B47DD}" type="presParOf" srcId="{A58107B0-B28D-455F-840D-8B30EBF26B87}" destId="{03DD1036-645F-47DA-AA0C-4DED774C65CB}" srcOrd="0" destOrd="0" presId="urn:microsoft.com/office/officeart/2005/8/layout/hList1"/>
    <dgm:cxn modelId="{10E4CDDE-9D37-473F-8B11-D2AC883B4309}" type="presParOf" srcId="{A58107B0-B28D-455F-840D-8B30EBF26B87}" destId="{08537335-9DDB-4FC6-B125-D7DF9A994FE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9DF31E4-7165-4F08-9685-D7FA71472C30}" type="doc">
      <dgm:prSet loTypeId="urn:microsoft.com/office/officeart/2005/8/layout/cycle2" loCatId="cyc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88AB83D-FF47-4577-8F9B-02ABD2693566}">
      <dgm:prSet phldrT="[Text]" custT="1"/>
      <dgm:spPr/>
      <dgm:t>
        <a:bodyPr/>
        <a:lstStyle/>
        <a:p>
          <a:r>
            <a:rPr lang="en-US" sz="600" dirty="0" smtClean="0"/>
            <a:t>Requirement</a:t>
          </a:r>
          <a:endParaRPr lang="en-US" sz="600" dirty="0"/>
        </a:p>
      </dgm:t>
    </dgm:pt>
    <dgm:pt modelId="{1F3249B6-0C2D-4EA3-A73B-27F2C308A4E7}" type="parTrans" cxnId="{04EE5EEE-3FF0-4722-805B-F9BDB403DBC7}">
      <dgm:prSet/>
      <dgm:spPr/>
      <dgm:t>
        <a:bodyPr/>
        <a:lstStyle/>
        <a:p>
          <a:endParaRPr lang="en-US"/>
        </a:p>
      </dgm:t>
    </dgm:pt>
    <dgm:pt modelId="{5E0CEB81-5B3C-478F-AEF4-61A8206A6BBF}" type="sibTrans" cxnId="{04EE5EEE-3FF0-4722-805B-F9BDB403DBC7}">
      <dgm:prSet/>
      <dgm:spPr/>
      <dgm:t>
        <a:bodyPr/>
        <a:lstStyle/>
        <a:p>
          <a:endParaRPr lang="en-US"/>
        </a:p>
      </dgm:t>
    </dgm:pt>
    <dgm:pt modelId="{65C6306E-5B23-48F9-9053-134A8C50A870}">
      <dgm:prSet phldrT="[Text]"/>
      <dgm:spPr/>
      <dgm:t>
        <a:bodyPr/>
        <a:lstStyle/>
        <a:p>
          <a:r>
            <a:rPr lang="en-US" dirty="0" smtClean="0"/>
            <a:t>Plan</a:t>
          </a:r>
          <a:endParaRPr lang="en-US" dirty="0"/>
        </a:p>
      </dgm:t>
    </dgm:pt>
    <dgm:pt modelId="{371BDFCE-EEAB-428D-B855-AD8B47459E30}" type="parTrans" cxnId="{16F9C962-DA33-4876-A8C8-66D6D4642FF2}">
      <dgm:prSet/>
      <dgm:spPr/>
      <dgm:t>
        <a:bodyPr/>
        <a:lstStyle/>
        <a:p>
          <a:endParaRPr lang="en-US"/>
        </a:p>
      </dgm:t>
    </dgm:pt>
    <dgm:pt modelId="{2DCA7A8A-8369-4500-8227-9679680F862C}" type="sibTrans" cxnId="{16F9C962-DA33-4876-A8C8-66D6D4642FF2}">
      <dgm:prSet/>
      <dgm:spPr/>
      <dgm:t>
        <a:bodyPr/>
        <a:lstStyle/>
        <a:p>
          <a:endParaRPr lang="en-US"/>
        </a:p>
      </dgm:t>
    </dgm:pt>
    <dgm:pt modelId="{C201BB45-598F-46FF-9FA1-9271F9C089CD}">
      <dgm:prSet phldrT="[Text]"/>
      <dgm:spPr/>
      <dgm:t>
        <a:bodyPr/>
        <a:lstStyle/>
        <a:p>
          <a:r>
            <a:rPr lang="en-US" dirty="0" smtClean="0"/>
            <a:t>Design</a:t>
          </a:r>
          <a:endParaRPr lang="en-US" dirty="0"/>
        </a:p>
      </dgm:t>
    </dgm:pt>
    <dgm:pt modelId="{8AF1D940-2AD7-468A-8012-1E0A8B671A2D}" type="parTrans" cxnId="{3A7D92BB-1DF2-4173-B5E3-F354E4BDDFCA}">
      <dgm:prSet/>
      <dgm:spPr/>
      <dgm:t>
        <a:bodyPr/>
        <a:lstStyle/>
        <a:p>
          <a:endParaRPr lang="en-US"/>
        </a:p>
      </dgm:t>
    </dgm:pt>
    <dgm:pt modelId="{92938B03-CDA9-4AA6-8E41-2ED4E3DDDF1A}" type="sibTrans" cxnId="{3A7D92BB-1DF2-4173-B5E3-F354E4BDDFCA}">
      <dgm:prSet/>
      <dgm:spPr/>
      <dgm:t>
        <a:bodyPr/>
        <a:lstStyle/>
        <a:p>
          <a:endParaRPr lang="en-US"/>
        </a:p>
      </dgm:t>
    </dgm:pt>
    <dgm:pt modelId="{D0A3917A-2FEF-46FD-99EB-AB718E5D33EB}">
      <dgm:prSet phldrT="[Text]"/>
      <dgm:spPr/>
      <dgm:t>
        <a:bodyPr/>
        <a:lstStyle/>
        <a:p>
          <a:r>
            <a:rPr lang="en-US" dirty="0" smtClean="0"/>
            <a:t>Feedback</a:t>
          </a:r>
          <a:endParaRPr lang="en-US" dirty="0"/>
        </a:p>
      </dgm:t>
    </dgm:pt>
    <dgm:pt modelId="{5C73DB42-5647-4C82-9D1C-205330FFCB1E}" type="parTrans" cxnId="{6C3BFE0E-93F2-4EE8-96A7-7ED61EB200CA}">
      <dgm:prSet/>
      <dgm:spPr/>
      <dgm:t>
        <a:bodyPr/>
        <a:lstStyle/>
        <a:p>
          <a:endParaRPr lang="en-US"/>
        </a:p>
      </dgm:t>
    </dgm:pt>
    <dgm:pt modelId="{8AA6CB19-912D-44EF-B036-A3E895D2319C}" type="sibTrans" cxnId="{6C3BFE0E-93F2-4EE8-96A7-7ED61EB200CA}">
      <dgm:prSet/>
      <dgm:spPr/>
      <dgm:t>
        <a:bodyPr/>
        <a:lstStyle/>
        <a:p>
          <a:endParaRPr lang="en-US"/>
        </a:p>
      </dgm:t>
    </dgm:pt>
    <dgm:pt modelId="{4A1C1728-77D9-4470-9836-17289C985172}">
      <dgm:prSet phldrT="[Text]"/>
      <dgm:spPr/>
      <dgm:t>
        <a:bodyPr/>
        <a:lstStyle/>
        <a:p>
          <a:r>
            <a:rPr lang="en-US" smtClean="0"/>
            <a:t>Develop</a:t>
          </a:r>
          <a:endParaRPr lang="en-US" dirty="0"/>
        </a:p>
      </dgm:t>
    </dgm:pt>
    <dgm:pt modelId="{C886FC21-FE82-4407-B8D6-6DE178BFBA16}" type="parTrans" cxnId="{48DC5B4D-E823-48DC-B958-CFDEDB1B2638}">
      <dgm:prSet/>
      <dgm:spPr/>
      <dgm:t>
        <a:bodyPr/>
        <a:lstStyle/>
        <a:p>
          <a:endParaRPr lang="en-US"/>
        </a:p>
      </dgm:t>
    </dgm:pt>
    <dgm:pt modelId="{53D8D655-296D-4A0A-BF8B-02B0EC47AA38}" type="sibTrans" cxnId="{48DC5B4D-E823-48DC-B958-CFDEDB1B2638}">
      <dgm:prSet/>
      <dgm:spPr/>
      <dgm:t>
        <a:bodyPr/>
        <a:lstStyle/>
        <a:p>
          <a:endParaRPr lang="en-US"/>
        </a:p>
      </dgm:t>
    </dgm:pt>
    <dgm:pt modelId="{DB020107-C75C-4F8B-BA9F-A581392F661A}" type="pres">
      <dgm:prSet presAssocID="{B9DF31E4-7165-4F08-9685-D7FA71472C3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A432E89-2D16-42EA-9B58-50C5CDB39578}" type="pres">
      <dgm:prSet presAssocID="{488AB83D-FF47-4577-8F9B-02ABD2693566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59059C-B887-480F-9D1A-C18761E5E68A}" type="pres">
      <dgm:prSet presAssocID="{5E0CEB81-5B3C-478F-AEF4-61A8206A6BBF}" presName="sibTrans" presStyleLbl="sibTrans2D1" presStyleIdx="0" presStyleCnt="5"/>
      <dgm:spPr/>
      <dgm:t>
        <a:bodyPr/>
        <a:lstStyle/>
        <a:p>
          <a:endParaRPr lang="en-US"/>
        </a:p>
      </dgm:t>
    </dgm:pt>
    <dgm:pt modelId="{71BE752F-D262-44FB-AC54-71D27407A2DD}" type="pres">
      <dgm:prSet presAssocID="{5E0CEB81-5B3C-478F-AEF4-61A8206A6BBF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78F54290-D22A-488D-986D-A6B402469510}" type="pres">
      <dgm:prSet presAssocID="{65C6306E-5B23-48F9-9053-134A8C50A870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0800C4-8BCC-441E-AB0C-6815A0621F75}" type="pres">
      <dgm:prSet presAssocID="{2DCA7A8A-8369-4500-8227-9679680F862C}" presName="sibTrans" presStyleLbl="sibTrans2D1" presStyleIdx="1" presStyleCnt="5"/>
      <dgm:spPr/>
      <dgm:t>
        <a:bodyPr/>
        <a:lstStyle/>
        <a:p>
          <a:endParaRPr lang="en-US"/>
        </a:p>
      </dgm:t>
    </dgm:pt>
    <dgm:pt modelId="{82560825-0471-4A35-BEAC-883AD06A674E}" type="pres">
      <dgm:prSet presAssocID="{2DCA7A8A-8369-4500-8227-9679680F862C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7857AF72-0B43-4A18-B4EE-A985FECB35A7}" type="pres">
      <dgm:prSet presAssocID="{C201BB45-598F-46FF-9FA1-9271F9C089C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7EC7F7-93D8-49C0-A3FC-4E38F54FE242}" type="pres">
      <dgm:prSet presAssocID="{92938B03-CDA9-4AA6-8E41-2ED4E3DDDF1A}" presName="sibTrans" presStyleLbl="sibTrans2D1" presStyleIdx="2" presStyleCnt="5"/>
      <dgm:spPr/>
      <dgm:t>
        <a:bodyPr/>
        <a:lstStyle/>
        <a:p>
          <a:endParaRPr lang="en-US"/>
        </a:p>
      </dgm:t>
    </dgm:pt>
    <dgm:pt modelId="{A36ABE8A-8C4C-45A2-8C00-6B3043ADA1D6}" type="pres">
      <dgm:prSet presAssocID="{92938B03-CDA9-4AA6-8E41-2ED4E3DDDF1A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0C06E51B-FBE2-4399-8F55-C687E8CC1A60}" type="pres">
      <dgm:prSet presAssocID="{4A1C1728-77D9-4470-9836-17289C985172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7AB56D-C6F0-4A38-B976-8C324C6C2214}" type="pres">
      <dgm:prSet presAssocID="{53D8D655-296D-4A0A-BF8B-02B0EC47AA38}" presName="sibTrans" presStyleLbl="sibTrans2D1" presStyleIdx="3" presStyleCnt="5"/>
      <dgm:spPr/>
      <dgm:t>
        <a:bodyPr/>
        <a:lstStyle/>
        <a:p>
          <a:endParaRPr lang="en-US"/>
        </a:p>
      </dgm:t>
    </dgm:pt>
    <dgm:pt modelId="{6225A485-7178-433E-9C44-6D6346BA85B1}" type="pres">
      <dgm:prSet presAssocID="{53D8D655-296D-4A0A-BF8B-02B0EC47AA38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5522D4F0-DFA1-4C4D-8569-EC282C4F7559}" type="pres">
      <dgm:prSet presAssocID="{D0A3917A-2FEF-46FD-99EB-AB718E5D33EB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C2BD89-56D2-483A-B977-00A643F73D23}" type="pres">
      <dgm:prSet presAssocID="{8AA6CB19-912D-44EF-B036-A3E895D2319C}" presName="sibTrans" presStyleLbl="sibTrans2D1" presStyleIdx="4" presStyleCnt="5"/>
      <dgm:spPr/>
      <dgm:t>
        <a:bodyPr/>
        <a:lstStyle/>
        <a:p>
          <a:endParaRPr lang="en-US"/>
        </a:p>
      </dgm:t>
    </dgm:pt>
    <dgm:pt modelId="{C4041254-F395-4ACA-B617-83380097F185}" type="pres">
      <dgm:prSet presAssocID="{8AA6CB19-912D-44EF-B036-A3E895D2319C}" presName="connectorText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16F9C962-DA33-4876-A8C8-66D6D4642FF2}" srcId="{B9DF31E4-7165-4F08-9685-D7FA71472C30}" destId="{65C6306E-5B23-48F9-9053-134A8C50A870}" srcOrd="1" destOrd="0" parTransId="{371BDFCE-EEAB-428D-B855-AD8B47459E30}" sibTransId="{2DCA7A8A-8369-4500-8227-9679680F862C}"/>
    <dgm:cxn modelId="{0C7DA83F-674F-4DA6-A84B-885335545B0A}" type="presOf" srcId="{53D8D655-296D-4A0A-BF8B-02B0EC47AA38}" destId="{667AB56D-C6F0-4A38-B976-8C324C6C2214}" srcOrd="0" destOrd="0" presId="urn:microsoft.com/office/officeart/2005/8/layout/cycle2"/>
    <dgm:cxn modelId="{0DDA7EDB-EDCD-4E26-860E-484924528728}" type="presOf" srcId="{5E0CEB81-5B3C-478F-AEF4-61A8206A6BBF}" destId="{71BE752F-D262-44FB-AC54-71D27407A2DD}" srcOrd="1" destOrd="0" presId="urn:microsoft.com/office/officeart/2005/8/layout/cycle2"/>
    <dgm:cxn modelId="{90D5E0F5-4D4E-479B-A7FF-A378269A8463}" type="presOf" srcId="{92938B03-CDA9-4AA6-8E41-2ED4E3DDDF1A}" destId="{F37EC7F7-93D8-49C0-A3FC-4E38F54FE242}" srcOrd="0" destOrd="0" presId="urn:microsoft.com/office/officeart/2005/8/layout/cycle2"/>
    <dgm:cxn modelId="{5C60AD99-1575-481A-A8A3-4C586DF37F34}" type="presOf" srcId="{4A1C1728-77D9-4470-9836-17289C985172}" destId="{0C06E51B-FBE2-4399-8F55-C687E8CC1A60}" srcOrd="0" destOrd="0" presId="urn:microsoft.com/office/officeart/2005/8/layout/cycle2"/>
    <dgm:cxn modelId="{1A9C979E-3874-41B0-88FD-622AA26018A0}" type="presOf" srcId="{53D8D655-296D-4A0A-BF8B-02B0EC47AA38}" destId="{6225A485-7178-433E-9C44-6D6346BA85B1}" srcOrd="1" destOrd="0" presId="urn:microsoft.com/office/officeart/2005/8/layout/cycle2"/>
    <dgm:cxn modelId="{CD288C0C-6A42-43B0-BB62-1EF8C87D0B3F}" type="presOf" srcId="{488AB83D-FF47-4577-8F9B-02ABD2693566}" destId="{8A432E89-2D16-42EA-9B58-50C5CDB39578}" srcOrd="0" destOrd="0" presId="urn:microsoft.com/office/officeart/2005/8/layout/cycle2"/>
    <dgm:cxn modelId="{AF47739E-6118-4A3A-A0BA-B209B6E3BA19}" type="presOf" srcId="{8AA6CB19-912D-44EF-B036-A3E895D2319C}" destId="{C4041254-F395-4ACA-B617-83380097F185}" srcOrd="1" destOrd="0" presId="urn:microsoft.com/office/officeart/2005/8/layout/cycle2"/>
    <dgm:cxn modelId="{3A7D92BB-1DF2-4173-B5E3-F354E4BDDFCA}" srcId="{B9DF31E4-7165-4F08-9685-D7FA71472C30}" destId="{C201BB45-598F-46FF-9FA1-9271F9C089CD}" srcOrd="2" destOrd="0" parTransId="{8AF1D940-2AD7-468A-8012-1E0A8B671A2D}" sibTransId="{92938B03-CDA9-4AA6-8E41-2ED4E3DDDF1A}"/>
    <dgm:cxn modelId="{B21DAF2C-FA7D-4095-991A-2B175B0FE464}" type="presOf" srcId="{5E0CEB81-5B3C-478F-AEF4-61A8206A6BBF}" destId="{9359059C-B887-480F-9D1A-C18761E5E68A}" srcOrd="0" destOrd="0" presId="urn:microsoft.com/office/officeart/2005/8/layout/cycle2"/>
    <dgm:cxn modelId="{FDABD03A-B3DB-49FD-8AAF-B37EFD140DF2}" type="presOf" srcId="{8AA6CB19-912D-44EF-B036-A3E895D2319C}" destId="{23C2BD89-56D2-483A-B977-00A643F73D23}" srcOrd="0" destOrd="0" presId="urn:microsoft.com/office/officeart/2005/8/layout/cycle2"/>
    <dgm:cxn modelId="{31CECFDC-A0A1-4F94-BE45-04E738F02C05}" type="presOf" srcId="{92938B03-CDA9-4AA6-8E41-2ED4E3DDDF1A}" destId="{A36ABE8A-8C4C-45A2-8C00-6B3043ADA1D6}" srcOrd="1" destOrd="0" presId="urn:microsoft.com/office/officeart/2005/8/layout/cycle2"/>
    <dgm:cxn modelId="{04EE5EEE-3FF0-4722-805B-F9BDB403DBC7}" srcId="{B9DF31E4-7165-4F08-9685-D7FA71472C30}" destId="{488AB83D-FF47-4577-8F9B-02ABD2693566}" srcOrd="0" destOrd="0" parTransId="{1F3249B6-0C2D-4EA3-A73B-27F2C308A4E7}" sibTransId="{5E0CEB81-5B3C-478F-AEF4-61A8206A6BBF}"/>
    <dgm:cxn modelId="{1C9ECA96-B12D-46AF-924D-FCBD076FF6E7}" type="presOf" srcId="{2DCA7A8A-8369-4500-8227-9679680F862C}" destId="{82560825-0471-4A35-BEAC-883AD06A674E}" srcOrd="1" destOrd="0" presId="urn:microsoft.com/office/officeart/2005/8/layout/cycle2"/>
    <dgm:cxn modelId="{48DC5B4D-E823-48DC-B958-CFDEDB1B2638}" srcId="{B9DF31E4-7165-4F08-9685-D7FA71472C30}" destId="{4A1C1728-77D9-4470-9836-17289C985172}" srcOrd="3" destOrd="0" parTransId="{C886FC21-FE82-4407-B8D6-6DE178BFBA16}" sibTransId="{53D8D655-296D-4A0A-BF8B-02B0EC47AA38}"/>
    <dgm:cxn modelId="{AA611AC0-B5C2-481B-8500-AE826827B6A0}" type="presOf" srcId="{D0A3917A-2FEF-46FD-99EB-AB718E5D33EB}" destId="{5522D4F0-DFA1-4C4D-8569-EC282C4F7559}" srcOrd="0" destOrd="0" presId="urn:microsoft.com/office/officeart/2005/8/layout/cycle2"/>
    <dgm:cxn modelId="{EA16B775-BE6A-48DD-AD20-C0B76311AC81}" type="presOf" srcId="{B9DF31E4-7165-4F08-9685-D7FA71472C30}" destId="{DB020107-C75C-4F8B-BA9F-A581392F661A}" srcOrd="0" destOrd="0" presId="urn:microsoft.com/office/officeart/2005/8/layout/cycle2"/>
    <dgm:cxn modelId="{1FF8B3FA-EC6D-4E50-8D95-B9BB6238BA1C}" type="presOf" srcId="{C201BB45-598F-46FF-9FA1-9271F9C089CD}" destId="{7857AF72-0B43-4A18-B4EE-A985FECB35A7}" srcOrd="0" destOrd="0" presId="urn:microsoft.com/office/officeart/2005/8/layout/cycle2"/>
    <dgm:cxn modelId="{6C3BFE0E-93F2-4EE8-96A7-7ED61EB200CA}" srcId="{B9DF31E4-7165-4F08-9685-D7FA71472C30}" destId="{D0A3917A-2FEF-46FD-99EB-AB718E5D33EB}" srcOrd="4" destOrd="0" parTransId="{5C73DB42-5647-4C82-9D1C-205330FFCB1E}" sibTransId="{8AA6CB19-912D-44EF-B036-A3E895D2319C}"/>
    <dgm:cxn modelId="{EB4E50DE-2823-4D4F-860A-C3C6DB80986D}" type="presOf" srcId="{65C6306E-5B23-48F9-9053-134A8C50A870}" destId="{78F54290-D22A-488D-986D-A6B402469510}" srcOrd="0" destOrd="0" presId="urn:microsoft.com/office/officeart/2005/8/layout/cycle2"/>
    <dgm:cxn modelId="{5E70ECD8-276D-454D-868F-90CA6CC70EB6}" type="presOf" srcId="{2DCA7A8A-8369-4500-8227-9679680F862C}" destId="{BE0800C4-8BCC-441E-AB0C-6815A0621F75}" srcOrd="0" destOrd="0" presId="urn:microsoft.com/office/officeart/2005/8/layout/cycle2"/>
    <dgm:cxn modelId="{54DB3AA9-52B0-4DEA-B329-C9D8A86949F7}" type="presParOf" srcId="{DB020107-C75C-4F8B-BA9F-A581392F661A}" destId="{8A432E89-2D16-42EA-9B58-50C5CDB39578}" srcOrd="0" destOrd="0" presId="urn:microsoft.com/office/officeart/2005/8/layout/cycle2"/>
    <dgm:cxn modelId="{E8BA34EB-CEC9-4A40-ADDA-3A3A356A2EC3}" type="presParOf" srcId="{DB020107-C75C-4F8B-BA9F-A581392F661A}" destId="{9359059C-B887-480F-9D1A-C18761E5E68A}" srcOrd="1" destOrd="0" presId="urn:microsoft.com/office/officeart/2005/8/layout/cycle2"/>
    <dgm:cxn modelId="{D2C544B5-F747-45CF-8C3D-5B8B1C73BEA3}" type="presParOf" srcId="{9359059C-B887-480F-9D1A-C18761E5E68A}" destId="{71BE752F-D262-44FB-AC54-71D27407A2DD}" srcOrd="0" destOrd="0" presId="urn:microsoft.com/office/officeart/2005/8/layout/cycle2"/>
    <dgm:cxn modelId="{688CBA77-9760-45CA-BCFD-BDAE486345E8}" type="presParOf" srcId="{DB020107-C75C-4F8B-BA9F-A581392F661A}" destId="{78F54290-D22A-488D-986D-A6B402469510}" srcOrd="2" destOrd="0" presId="urn:microsoft.com/office/officeart/2005/8/layout/cycle2"/>
    <dgm:cxn modelId="{7BB69CA6-6033-464F-AE22-7B3B9A1C942D}" type="presParOf" srcId="{DB020107-C75C-4F8B-BA9F-A581392F661A}" destId="{BE0800C4-8BCC-441E-AB0C-6815A0621F75}" srcOrd="3" destOrd="0" presId="urn:microsoft.com/office/officeart/2005/8/layout/cycle2"/>
    <dgm:cxn modelId="{456AFD32-7249-42D6-A856-92D9B81B4329}" type="presParOf" srcId="{BE0800C4-8BCC-441E-AB0C-6815A0621F75}" destId="{82560825-0471-4A35-BEAC-883AD06A674E}" srcOrd="0" destOrd="0" presId="urn:microsoft.com/office/officeart/2005/8/layout/cycle2"/>
    <dgm:cxn modelId="{76EB1B1A-A18E-44F4-94BC-6607CF0736E5}" type="presParOf" srcId="{DB020107-C75C-4F8B-BA9F-A581392F661A}" destId="{7857AF72-0B43-4A18-B4EE-A985FECB35A7}" srcOrd="4" destOrd="0" presId="urn:microsoft.com/office/officeart/2005/8/layout/cycle2"/>
    <dgm:cxn modelId="{CF4B7CF4-2363-4CA1-BE81-E6398DFE67BC}" type="presParOf" srcId="{DB020107-C75C-4F8B-BA9F-A581392F661A}" destId="{F37EC7F7-93D8-49C0-A3FC-4E38F54FE242}" srcOrd="5" destOrd="0" presId="urn:microsoft.com/office/officeart/2005/8/layout/cycle2"/>
    <dgm:cxn modelId="{3D1A87D4-FE9B-4968-B2A6-7A67C6F31CC5}" type="presParOf" srcId="{F37EC7F7-93D8-49C0-A3FC-4E38F54FE242}" destId="{A36ABE8A-8C4C-45A2-8C00-6B3043ADA1D6}" srcOrd="0" destOrd="0" presId="urn:microsoft.com/office/officeart/2005/8/layout/cycle2"/>
    <dgm:cxn modelId="{EAD4BBAD-55A0-40A7-B0CA-3930DD8EA74E}" type="presParOf" srcId="{DB020107-C75C-4F8B-BA9F-A581392F661A}" destId="{0C06E51B-FBE2-4399-8F55-C687E8CC1A60}" srcOrd="6" destOrd="0" presId="urn:microsoft.com/office/officeart/2005/8/layout/cycle2"/>
    <dgm:cxn modelId="{CB50AE43-6A33-4679-9C8D-730E241815C4}" type="presParOf" srcId="{DB020107-C75C-4F8B-BA9F-A581392F661A}" destId="{667AB56D-C6F0-4A38-B976-8C324C6C2214}" srcOrd="7" destOrd="0" presId="urn:microsoft.com/office/officeart/2005/8/layout/cycle2"/>
    <dgm:cxn modelId="{958BA848-A8BA-4C82-A444-4F557DF37CB8}" type="presParOf" srcId="{667AB56D-C6F0-4A38-B976-8C324C6C2214}" destId="{6225A485-7178-433E-9C44-6D6346BA85B1}" srcOrd="0" destOrd="0" presId="urn:microsoft.com/office/officeart/2005/8/layout/cycle2"/>
    <dgm:cxn modelId="{355D1FC8-7E10-4A4E-A5AB-6EF578B6F397}" type="presParOf" srcId="{DB020107-C75C-4F8B-BA9F-A581392F661A}" destId="{5522D4F0-DFA1-4C4D-8569-EC282C4F7559}" srcOrd="8" destOrd="0" presId="urn:microsoft.com/office/officeart/2005/8/layout/cycle2"/>
    <dgm:cxn modelId="{3A7E7FE0-F730-42A6-9426-3994100B7512}" type="presParOf" srcId="{DB020107-C75C-4F8B-BA9F-A581392F661A}" destId="{23C2BD89-56D2-483A-B977-00A643F73D23}" srcOrd="9" destOrd="0" presId="urn:microsoft.com/office/officeart/2005/8/layout/cycle2"/>
    <dgm:cxn modelId="{746C239D-ED8B-4F59-AC07-3CC90D64668A}" type="presParOf" srcId="{23C2BD89-56D2-483A-B977-00A643F73D23}" destId="{C4041254-F395-4ACA-B617-83380097F185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B4C40DC-5A84-4325-9F9D-D59534CF6270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037744B-4CDD-468E-B29C-F0DACFEEC572}">
      <dgm:prSet phldrT="[Text]"/>
      <dgm:spPr/>
      <dgm:t>
        <a:bodyPr/>
        <a:lstStyle/>
        <a:p>
          <a:r>
            <a:rPr lang="en-US" dirty="0" smtClean="0"/>
            <a:t>Line Manager</a:t>
          </a:r>
          <a:endParaRPr lang="en-US" dirty="0"/>
        </a:p>
      </dgm:t>
    </dgm:pt>
    <dgm:pt modelId="{30D50964-27D2-42B3-8692-F88DF711C543}" type="parTrans" cxnId="{E7C4959C-C78D-4228-BADB-8BF1AD864BF2}">
      <dgm:prSet/>
      <dgm:spPr/>
      <dgm:t>
        <a:bodyPr/>
        <a:lstStyle/>
        <a:p>
          <a:endParaRPr lang="en-US"/>
        </a:p>
      </dgm:t>
    </dgm:pt>
    <dgm:pt modelId="{A732656A-7E47-4F4D-8534-2AEEC676DD9C}" type="sibTrans" cxnId="{E7C4959C-C78D-4228-BADB-8BF1AD864BF2}">
      <dgm:prSet/>
      <dgm:spPr/>
      <dgm:t>
        <a:bodyPr/>
        <a:lstStyle/>
        <a:p>
          <a:endParaRPr lang="en-US"/>
        </a:p>
      </dgm:t>
    </dgm:pt>
    <dgm:pt modelId="{40238172-EFE3-4530-8DA9-9D58042C930C}">
      <dgm:prSet phldrT="[Text]"/>
      <dgm:spPr/>
      <dgm:t>
        <a:bodyPr/>
        <a:lstStyle/>
        <a:p>
          <a:r>
            <a:rPr lang="en-US" dirty="0" smtClean="0"/>
            <a:t>Admin</a:t>
          </a:r>
          <a:endParaRPr lang="en-US" dirty="0"/>
        </a:p>
      </dgm:t>
    </dgm:pt>
    <dgm:pt modelId="{6E2FCDF2-E6C2-490B-8FC6-A904D2CECEBC}" type="parTrans" cxnId="{75BCC85A-DF4C-4869-BA23-1BF9070D5468}">
      <dgm:prSet/>
      <dgm:spPr/>
      <dgm:t>
        <a:bodyPr/>
        <a:lstStyle/>
        <a:p>
          <a:endParaRPr lang="en-US"/>
        </a:p>
      </dgm:t>
    </dgm:pt>
    <dgm:pt modelId="{1B676BEE-FBB4-4DE9-B10F-24D11DB00136}" type="sibTrans" cxnId="{75BCC85A-DF4C-4869-BA23-1BF9070D5468}">
      <dgm:prSet/>
      <dgm:spPr/>
      <dgm:t>
        <a:bodyPr/>
        <a:lstStyle/>
        <a:p>
          <a:endParaRPr lang="en-US"/>
        </a:p>
      </dgm:t>
    </dgm:pt>
    <dgm:pt modelId="{A91545F5-235E-45AC-81AC-3AB12B93C864}">
      <dgm:prSet phldrT="[Text]"/>
      <dgm:spPr/>
      <dgm:t>
        <a:bodyPr/>
        <a:lstStyle/>
        <a:p>
          <a:r>
            <a:rPr lang="en-US" dirty="0" smtClean="0"/>
            <a:t>Search</a:t>
          </a:r>
          <a:endParaRPr lang="en-US" dirty="0"/>
        </a:p>
      </dgm:t>
    </dgm:pt>
    <dgm:pt modelId="{68D20442-D5FE-40A7-8BE9-D6B51E018F74}" type="parTrans" cxnId="{19AF1303-C995-4A5B-AD3D-9C1F43674213}">
      <dgm:prSet/>
      <dgm:spPr/>
      <dgm:t>
        <a:bodyPr/>
        <a:lstStyle/>
        <a:p>
          <a:endParaRPr lang="en-US"/>
        </a:p>
      </dgm:t>
    </dgm:pt>
    <dgm:pt modelId="{3192D604-7324-4686-9F95-D4CDEBA6D73B}" type="sibTrans" cxnId="{19AF1303-C995-4A5B-AD3D-9C1F43674213}">
      <dgm:prSet/>
      <dgm:spPr/>
      <dgm:t>
        <a:bodyPr/>
        <a:lstStyle/>
        <a:p>
          <a:endParaRPr lang="en-US"/>
        </a:p>
      </dgm:t>
    </dgm:pt>
    <dgm:pt modelId="{4F0F6D1B-3284-454A-A8E9-7E2BFB4B61F7}">
      <dgm:prSet phldrT="[Text]"/>
      <dgm:spPr/>
      <dgm:t>
        <a:bodyPr/>
        <a:lstStyle/>
        <a:p>
          <a:r>
            <a:rPr lang="en-US" dirty="0" smtClean="0"/>
            <a:t>On Boarding</a:t>
          </a:r>
          <a:endParaRPr lang="en-US" dirty="0"/>
        </a:p>
      </dgm:t>
    </dgm:pt>
    <dgm:pt modelId="{4BAFCF68-7060-49B9-BC96-8F20B92E7388}" type="parTrans" cxnId="{0A889050-8E17-4440-8A88-6AA0B5AA29A4}">
      <dgm:prSet/>
      <dgm:spPr/>
      <dgm:t>
        <a:bodyPr/>
        <a:lstStyle/>
        <a:p>
          <a:endParaRPr lang="en-US"/>
        </a:p>
      </dgm:t>
    </dgm:pt>
    <dgm:pt modelId="{24C76C25-0535-461A-A119-68989064087A}" type="sibTrans" cxnId="{0A889050-8E17-4440-8A88-6AA0B5AA29A4}">
      <dgm:prSet/>
      <dgm:spPr/>
      <dgm:t>
        <a:bodyPr/>
        <a:lstStyle/>
        <a:p>
          <a:endParaRPr lang="en-US"/>
        </a:p>
      </dgm:t>
    </dgm:pt>
    <dgm:pt modelId="{CDC95A42-8188-4C01-B34C-62303863255B}">
      <dgm:prSet phldrT="[Text]"/>
      <dgm:spPr/>
      <dgm:t>
        <a:bodyPr/>
        <a:lstStyle/>
        <a:p>
          <a:r>
            <a:rPr lang="en-US" dirty="0" smtClean="0"/>
            <a:t>Login </a:t>
          </a:r>
          <a:endParaRPr lang="en-US" dirty="0"/>
        </a:p>
      </dgm:t>
    </dgm:pt>
    <dgm:pt modelId="{94CAE95E-1490-4AC7-B9C1-86CA158E5F49}" type="sibTrans" cxnId="{1F6D2C01-0799-4994-9938-7D7F01075015}">
      <dgm:prSet/>
      <dgm:spPr/>
      <dgm:t>
        <a:bodyPr/>
        <a:lstStyle/>
        <a:p>
          <a:endParaRPr lang="en-US"/>
        </a:p>
      </dgm:t>
    </dgm:pt>
    <dgm:pt modelId="{DFE23C8E-A34E-408B-B330-E078B7843E68}" type="parTrans" cxnId="{1F6D2C01-0799-4994-9938-7D7F01075015}">
      <dgm:prSet/>
      <dgm:spPr/>
      <dgm:t>
        <a:bodyPr/>
        <a:lstStyle/>
        <a:p>
          <a:endParaRPr lang="en-US"/>
        </a:p>
      </dgm:t>
    </dgm:pt>
    <dgm:pt modelId="{CAAE9D84-0E51-4A51-B910-5B57D5F18F3D}">
      <dgm:prSet phldrT="[Text]"/>
      <dgm:spPr/>
      <dgm:t>
        <a:bodyPr/>
        <a:lstStyle/>
        <a:p>
          <a:r>
            <a:rPr lang="en-US" dirty="0" smtClean="0"/>
            <a:t>User Type</a:t>
          </a:r>
          <a:endParaRPr lang="en-US" dirty="0"/>
        </a:p>
      </dgm:t>
    </dgm:pt>
    <dgm:pt modelId="{BA696C7F-954F-4784-AC40-8C29F8EB1D7F}" type="parTrans" cxnId="{23C52BDF-AE5F-46A7-B8ED-5B4BDFDA8556}">
      <dgm:prSet/>
      <dgm:spPr/>
      <dgm:t>
        <a:bodyPr/>
        <a:lstStyle/>
        <a:p>
          <a:endParaRPr lang="en-US"/>
        </a:p>
      </dgm:t>
    </dgm:pt>
    <dgm:pt modelId="{EDAA8F29-613C-42D9-B53E-2630A031F262}" type="sibTrans" cxnId="{23C52BDF-AE5F-46A7-B8ED-5B4BDFDA8556}">
      <dgm:prSet/>
      <dgm:spPr/>
      <dgm:t>
        <a:bodyPr/>
        <a:lstStyle/>
        <a:p>
          <a:endParaRPr lang="en-US"/>
        </a:p>
      </dgm:t>
    </dgm:pt>
    <dgm:pt modelId="{EA4AF205-0835-4485-B1BC-C53C26163162}">
      <dgm:prSet phldrT="[Text]"/>
      <dgm:spPr/>
      <dgm:t>
        <a:bodyPr/>
        <a:lstStyle/>
        <a:p>
          <a:r>
            <a:rPr lang="en-US" dirty="0" smtClean="0"/>
            <a:t>Admin</a:t>
          </a:r>
          <a:endParaRPr lang="en-US" dirty="0"/>
        </a:p>
      </dgm:t>
    </dgm:pt>
    <dgm:pt modelId="{453AF048-6A6B-42BD-8B53-33ADFCFEDDC0}" type="parTrans" cxnId="{07093BF9-605A-455B-8DF6-7B000B3F6E49}">
      <dgm:prSet/>
      <dgm:spPr/>
      <dgm:t>
        <a:bodyPr/>
        <a:lstStyle/>
        <a:p>
          <a:endParaRPr lang="en-US"/>
        </a:p>
      </dgm:t>
    </dgm:pt>
    <dgm:pt modelId="{320DDB56-2426-4E4A-90FA-5040C123FA94}" type="sibTrans" cxnId="{07093BF9-605A-455B-8DF6-7B000B3F6E49}">
      <dgm:prSet/>
      <dgm:spPr/>
      <dgm:t>
        <a:bodyPr/>
        <a:lstStyle/>
        <a:p>
          <a:endParaRPr lang="en-US"/>
        </a:p>
      </dgm:t>
    </dgm:pt>
    <dgm:pt modelId="{D258B59E-83D8-4131-BB69-80D7F557AF87}">
      <dgm:prSet phldrT="[Text]"/>
      <dgm:spPr/>
      <dgm:t>
        <a:bodyPr/>
        <a:lstStyle/>
        <a:p>
          <a:r>
            <a:rPr lang="en-US" dirty="0" smtClean="0"/>
            <a:t>Line Manager</a:t>
          </a:r>
          <a:endParaRPr lang="en-US" dirty="0"/>
        </a:p>
      </dgm:t>
    </dgm:pt>
    <dgm:pt modelId="{2354B273-93DD-4718-A153-51005136159B}" type="parTrans" cxnId="{A7118846-B46E-4F85-9934-4FB906D8D74B}">
      <dgm:prSet/>
      <dgm:spPr/>
      <dgm:t>
        <a:bodyPr/>
        <a:lstStyle/>
        <a:p>
          <a:endParaRPr lang="en-US"/>
        </a:p>
      </dgm:t>
    </dgm:pt>
    <dgm:pt modelId="{24578A55-87D4-4334-9D2F-BA33A564FD48}" type="sibTrans" cxnId="{A7118846-B46E-4F85-9934-4FB906D8D74B}">
      <dgm:prSet/>
      <dgm:spPr/>
      <dgm:t>
        <a:bodyPr/>
        <a:lstStyle/>
        <a:p>
          <a:endParaRPr lang="en-US"/>
        </a:p>
      </dgm:t>
    </dgm:pt>
    <dgm:pt modelId="{D85C13E6-FFDC-44D4-A6E1-AC1E6C345DBD}">
      <dgm:prSet phldrT="[Text]"/>
      <dgm:spPr/>
      <dgm:t>
        <a:bodyPr/>
        <a:lstStyle/>
        <a:p>
          <a:r>
            <a:rPr lang="en-US" dirty="0" smtClean="0"/>
            <a:t>Super User</a:t>
          </a:r>
          <a:endParaRPr lang="en-US" dirty="0"/>
        </a:p>
      </dgm:t>
    </dgm:pt>
    <dgm:pt modelId="{B91173EC-D3B6-4F61-87B1-BB995A0D0BF5}" type="parTrans" cxnId="{03B8740C-BABC-4C54-80E0-E675506CACC6}">
      <dgm:prSet/>
      <dgm:spPr/>
      <dgm:t>
        <a:bodyPr/>
        <a:lstStyle/>
        <a:p>
          <a:endParaRPr lang="en-US"/>
        </a:p>
      </dgm:t>
    </dgm:pt>
    <dgm:pt modelId="{64CAEA0D-B9FB-4612-950E-FCBF3AF6A347}" type="sibTrans" cxnId="{03B8740C-BABC-4C54-80E0-E675506CACC6}">
      <dgm:prSet/>
      <dgm:spPr/>
      <dgm:t>
        <a:bodyPr/>
        <a:lstStyle/>
        <a:p>
          <a:endParaRPr lang="en-US"/>
        </a:p>
      </dgm:t>
    </dgm:pt>
    <dgm:pt modelId="{57BFE5A0-4590-4768-8110-D09833324B9D}">
      <dgm:prSet phldrT="[Text]"/>
      <dgm:spPr/>
      <dgm:t>
        <a:bodyPr/>
        <a:lstStyle/>
        <a:p>
          <a:r>
            <a:rPr lang="en-US" dirty="0" smtClean="0"/>
            <a:t>Admin</a:t>
          </a:r>
          <a:endParaRPr lang="en-US" dirty="0"/>
        </a:p>
      </dgm:t>
    </dgm:pt>
    <dgm:pt modelId="{FB3DC718-F65F-4D57-80BE-509B15EEABAD}" type="parTrans" cxnId="{9AE5EA42-42F4-43D8-978A-367AE12D6C4F}">
      <dgm:prSet/>
      <dgm:spPr/>
      <dgm:t>
        <a:bodyPr/>
        <a:lstStyle/>
        <a:p>
          <a:endParaRPr lang="en-US"/>
        </a:p>
      </dgm:t>
    </dgm:pt>
    <dgm:pt modelId="{7BF32F51-D73B-4C02-AB57-2470E55EB8E5}" type="sibTrans" cxnId="{9AE5EA42-42F4-43D8-978A-367AE12D6C4F}">
      <dgm:prSet/>
      <dgm:spPr/>
      <dgm:t>
        <a:bodyPr/>
        <a:lstStyle/>
        <a:p>
          <a:endParaRPr lang="en-US"/>
        </a:p>
      </dgm:t>
    </dgm:pt>
    <dgm:pt modelId="{34DCB936-FCDE-45E3-8F3E-741503E6975F}">
      <dgm:prSet phldrT="[Text]"/>
      <dgm:spPr/>
      <dgm:t>
        <a:bodyPr/>
        <a:lstStyle/>
        <a:p>
          <a:r>
            <a:rPr lang="en-US" dirty="0" smtClean="0"/>
            <a:t>Add </a:t>
          </a:r>
          <a:endParaRPr lang="en-US" dirty="0"/>
        </a:p>
      </dgm:t>
    </dgm:pt>
    <dgm:pt modelId="{CE14E9B5-F76D-4022-A7E5-8981856FE886}" type="parTrans" cxnId="{0EAED712-CDFF-49DD-A9E5-CA0A5ED385A8}">
      <dgm:prSet/>
      <dgm:spPr/>
      <dgm:t>
        <a:bodyPr/>
        <a:lstStyle/>
        <a:p>
          <a:endParaRPr lang="en-US"/>
        </a:p>
      </dgm:t>
    </dgm:pt>
    <dgm:pt modelId="{74D0B184-E606-4048-8120-FC1E7A0E753C}" type="sibTrans" cxnId="{0EAED712-CDFF-49DD-A9E5-CA0A5ED385A8}">
      <dgm:prSet/>
      <dgm:spPr/>
      <dgm:t>
        <a:bodyPr/>
        <a:lstStyle/>
        <a:p>
          <a:endParaRPr lang="en-US"/>
        </a:p>
      </dgm:t>
    </dgm:pt>
    <dgm:pt modelId="{AAE60B55-9779-46B3-8911-3A6AC778AC63}">
      <dgm:prSet phldrT="[Text]"/>
      <dgm:spPr/>
      <dgm:t>
        <a:bodyPr/>
        <a:lstStyle/>
        <a:p>
          <a:r>
            <a:rPr lang="en-US" dirty="0" smtClean="0"/>
            <a:t>Update</a:t>
          </a:r>
          <a:endParaRPr lang="en-US" dirty="0"/>
        </a:p>
      </dgm:t>
    </dgm:pt>
    <dgm:pt modelId="{63DFF626-3178-4206-B47F-A040E053C4AC}" type="parTrans" cxnId="{D3497B9C-E153-4725-8588-3229372C97CF}">
      <dgm:prSet/>
      <dgm:spPr/>
      <dgm:t>
        <a:bodyPr/>
        <a:lstStyle/>
        <a:p>
          <a:endParaRPr lang="en-US"/>
        </a:p>
      </dgm:t>
    </dgm:pt>
    <dgm:pt modelId="{8BF97B2D-8A0F-496E-B0DB-A7D21324972E}" type="sibTrans" cxnId="{D3497B9C-E153-4725-8588-3229372C97CF}">
      <dgm:prSet/>
      <dgm:spPr/>
      <dgm:t>
        <a:bodyPr/>
        <a:lstStyle/>
        <a:p>
          <a:endParaRPr lang="en-US"/>
        </a:p>
      </dgm:t>
    </dgm:pt>
    <dgm:pt modelId="{C3D46754-9409-4882-87C2-31763705B435}">
      <dgm:prSet phldrT="[Text]"/>
      <dgm:spPr/>
      <dgm:t>
        <a:bodyPr/>
        <a:lstStyle/>
        <a:p>
          <a:r>
            <a:rPr lang="en-US" dirty="0" smtClean="0"/>
            <a:t>Checklist</a:t>
          </a:r>
          <a:endParaRPr lang="en-US" dirty="0"/>
        </a:p>
      </dgm:t>
    </dgm:pt>
    <dgm:pt modelId="{82105A8C-ADE4-4B2A-BE33-ACF9C59669F5}" type="sibTrans" cxnId="{8BEF9332-4242-4956-80BA-8222FEAA6C5C}">
      <dgm:prSet/>
      <dgm:spPr/>
      <dgm:t>
        <a:bodyPr/>
        <a:lstStyle/>
        <a:p>
          <a:endParaRPr lang="en-US"/>
        </a:p>
      </dgm:t>
    </dgm:pt>
    <dgm:pt modelId="{0D8F7FA0-199D-43D4-92EB-4C47AFD125BC}" type="parTrans" cxnId="{8BEF9332-4242-4956-80BA-8222FEAA6C5C}">
      <dgm:prSet/>
      <dgm:spPr/>
      <dgm:t>
        <a:bodyPr/>
        <a:lstStyle/>
        <a:p>
          <a:endParaRPr lang="en-US"/>
        </a:p>
      </dgm:t>
    </dgm:pt>
    <dgm:pt modelId="{3B886EBC-F8FB-4C76-8E27-A2F2720603F9}">
      <dgm:prSet phldrT="[Text]"/>
      <dgm:spPr/>
      <dgm:t>
        <a:bodyPr/>
        <a:lstStyle/>
        <a:p>
          <a:r>
            <a:rPr lang="en-US" dirty="0" smtClean="0"/>
            <a:t>Update Password</a:t>
          </a:r>
          <a:endParaRPr lang="en-US" dirty="0"/>
        </a:p>
      </dgm:t>
    </dgm:pt>
    <dgm:pt modelId="{F0EC1A5E-EFB1-4750-980B-CA899ACEF330}" type="parTrans" cxnId="{CC643682-2CE5-42A3-A644-61C8D59BF6D0}">
      <dgm:prSet/>
      <dgm:spPr/>
      <dgm:t>
        <a:bodyPr/>
        <a:lstStyle/>
        <a:p>
          <a:endParaRPr lang="en-US"/>
        </a:p>
      </dgm:t>
    </dgm:pt>
    <dgm:pt modelId="{6608F4CC-1D31-450C-AFA5-D1712C09EBB8}" type="sibTrans" cxnId="{CC643682-2CE5-42A3-A644-61C8D59BF6D0}">
      <dgm:prSet/>
      <dgm:spPr/>
      <dgm:t>
        <a:bodyPr/>
        <a:lstStyle/>
        <a:p>
          <a:endParaRPr lang="en-US"/>
        </a:p>
      </dgm:t>
    </dgm:pt>
    <dgm:pt modelId="{C8F45468-415A-444D-BB36-C1BC98AD627F}">
      <dgm:prSet phldrT="[Text]"/>
      <dgm:spPr/>
      <dgm:t>
        <a:bodyPr/>
        <a:lstStyle/>
        <a:p>
          <a:r>
            <a:rPr lang="en-US" dirty="0" smtClean="0"/>
            <a:t>Users </a:t>
          </a:r>
          <a:endParaRPr lang="en-US" dirty="0"/>
        </a:p>
      </dgm:t>
    </dgm:pt>
    <dgm:pt modelId="{B8444578-62BC-4AE2-BE1F-EA0AEB41AC0D}" type="parTrans" cxnId="{570F4692-8E53-41C4-B555-17088E867218}">
      <dgm:prSet/>
      <dgm:spPr/>
      <dgm:t>
        <a:bodyPr/>
        <a:lstStyle/>
        <a:p>
          <a:endParaRPr lang="en-US"/>
        </a:p>
      </dgm:t>
    </dgm:pt>
    <dgm:pt modelId="{B3699EB0-FF31-4F24-B77B-22704C4994DA}" type="sibTrans" cxnId="{570F4692-8E53-41C4-B555-17088E867218}">
      <dgm:prSet/>
      <dgm:spPr/>
      <dgm:t>
        <a:bodyPr/>
        <a:lstStyle/>
        <a:p>
          <a:endParaRPr lang="en-US"/>
        </a:p>
      </dgm:t>
    </dgm:pt>
    <dgm:pt modelId="{3887DB7B-48ED-486B-9E00-4EF65B05DF69}">
      <dgm:prSet phldrT="[Text]"/>
      <dgm:spPr/>
      <dgm:t>
        <a:bodyPr/>
        <a:lstStyle/>
        <a:p>
          <a:r>
            <a:rPr lang="en-US" dirty="0" smtClean="0"/>
            <a:t>Checklist</a:t>
          </a:r>
          <a:endParaRPr lang="en-US" dirty="0"/>
        </a:p>
      </dgm:t>
    </dgm:pt>
    <dgm:pt modelId="{F1BF02B2-1152-4082-AE22-84306C537B75}" type="parTrans" cxnId="{D04E0ED7-F507-4F49-9383-38F12F163A8C}">
      <dgm:prSet/>
      <dgm:spPr/>
      <dgm:t>
        <a:bodyPr/>
        <a:lstStyle/>
        <a:p>
          <a:endParaRPr lang="en-US"/>
        </a:p>
      </dgm:t>
    </dgm:pt>
    <dgm:pt modelId="{047A2AFC-5B81-465D-9F2E-D8C84283ADC2}" type="sibTrans" cxnId="{D04E0ED7-F507-4F49-9383-38F12F163A8C}">
      <dgm:prSet/>
      <dgm:spPr/>
      <dgm:t>
        <a:bodyPr/>
        <a:lstStyle/>
        <a:p>
          <a:endParaRPr lang="en-US"/>
        </a:p>
      </dgm:t>
    </dgm:pt>
    <dgm:pt modelId="{D4849B93-AF7E-4F94-9F97-310E83DE7B86}">
      <dgm:prSet phldrT="[Text]"/>
      <dgm:spPr/>
      <dgm:t>
        <a:bodyPr/>
        <a:lstStyle/>
        <a:p>
          <a:r>
            <a:rPr lang="en-US" dirty="0" smtClean="0"/>
            <a:t>Update</a:t>
          </a:r>
          <a:endParaRPr lang="en-US" dirty="0"/>
        </a:p>
      </dgm:t>
    </dgm:pt>
    <dgm:pt modelId="{43125148-5E6C-4C4B-8AB8-0FEF9E2C727B}" type="parTrans" cxnId="{291A643B-6415-4AFD-9DC6-DFF1B7EE0C1F}">
      <dgm:prSet/>
      <dgm:spPr/>
      <dgm:t>
        <a:bodyPr/>
        <a:lstStyle/>
        <a:p>
          <a:endParaRPr lang="en-US"/>
        </a:p>
      </dgm:t>
    </dgm:pt>
    <dgm:pt modelId="{3BFF0AAA-218F-4C70-BCD2-36C196140EAC}" type="sibTrans" cxnId="{291A643B-6415-4AFD-9DC6-DFF1B7EE0C1F}">
      <dgm:prSet/>
      <dgm:spPr/>
      <dgm:t>
        <a:bodyPr/>
        <a:lstStyle/>
        <a:p>
          <a:endParaRPr lang="en-US"/>
        </a:p>
      </dgm:t>
    </dgm:pt>
    <dgm:pt modelId="{5AB514EE-BB6B-4007-89F2-C71E130A9B6F}">
      <dgm:prSet phldrT="[Text]"/>
      <dgm:spPr/>
      <dgm:t>
        <a:bodyPr/>
        <a:lstStyle/>
        <a:p>
          <a:r>
            <a:rPr lang="en-US" dirty="0" smtClean="0"/>
            <a:t>Tracking</a:t>
          </a:r>
          <a:endParaRPr lang="en-US" dirty="0"/>
        </a:p>
      </dgm:t>
    </dgm:pt>
    <dgm:pt modelId="{FDDA9F6A-10BD-4208-83EA-73BE0F9F4DE1}" type="sibTrans" cxnId="{973AB36D-6EBF-4BEC-92BA-F6C698E755CE}">
      <dgm:prSet/>
      <dgm:spPr/>
      <dgm:t>
        <a:bodyPr/>
        <a:lstStyle/>
        <a:p>
          <a:endParaRPr lang="en-US"/>
        </a:p>
      </dgm:t>
    </dgm:pt>
    <dgm:pt modelId="{F714C232-DABB-4D8A-B7CF-63756E895415}" type="parTrans" cxnId="{973AB36D-6EBF-4BEC-92BA-F6C698E755CE}">
      <dgm:prSet/>
      <dgm:spPr/>
      <dgm:t>
        <a:bodyPr/>
        <a:lstStyle/>
        <a:p>
          <a:endParaRPr lang="en-US"/>
        </a:p>
      </dgm:t>
    </dgm:pt>
    <dgm:pt modelId="{56D582DC-35BA-4EFC-8D8E-2E6A69333797}">
      <dgm:prSet phldrT="[Text]"/>
      <dgm:spPr/>
      <dgm:t>
        <a:bodyPr/>
        <a:lstStyle/>
        <a:p>
          <a:r>
            <a:rPr lang="en-US" dirty="0" smtClean="0"/>
            <a:t>Credentials</a:t>
          </a:r>
          <a:endParaRPr lang="en-US" dirty="0"/>
        </a:p>
      </dgm:t>
    </dgm:pt>
    <dgm:pt modelId="{67FAFB70-22B7-45CF-9DE7-D72C46EED373}" type="parTrans" cxnId="{6D4B93FE-A7F0-49ED-99C1-9400F7EA3E9A}">
      <dgm:prSet/>
      <dgm:spPr/>
      <dgm:t>
        <a:bodyPr/>
        <a:lstStyle/>
        <a:p>
          <a:endParaRPr lang="en-US"/>
        </a:p>
      </dgm:t>
    </dgm:pt>
    <dgm:pt modelId="{C17A5BD8-944A-4980-BF2D-BD5C9F3A871D}" type="sibTrans" cxnId="{6D4B93FE-A7F0-49ED-99C1-9400F7EA3E9A}">
      <dgm:prSet/>
      <dgm:spPr/>
      <dgm:t>
        <a:bodyPr/>
        <a:lstStyle/>
        <a:p>
          <a:endParaRPr lang="en-US"/>
        </a:p>
      </dgm:t>
    </dgm:pt>
    <dgm:pt modelId="{D6CC2FD4-F921-4F08-BE87-3978405B9B41}">
      <dgm:prSet phldrT="[Text]"/>
      <dgm:spPr/>
      <dgm:t>
        <a:bodyPr/>
        <a:lstStyle/>
        <a:p>
          <a:r>
            <a:rPr lang="en-US" dirty="0" smtClean="0"/>
            <a:t>Verification</a:t>
          </a:r>
          <a:endParaRPr lang="en-US" dirty="0"/>
        </a:p>
      </dgm:t>
    </dgm:pt>
    <dgm:pt modelId="{31F37FFC-6B1C-4C12-BB25-33983CF83DEE}" type="sibTrans" cxnId="{008BD0CC-1FE6-46A8-80DB-417FD98136DB}">
      <dgm:prSet/>
      <dgm:spPr/>
      <dgm:t>
        <a:bodyPr/>
        <a:lstStyle/>
        <a:p>
          <a:endParaRPr lang="en-US"/>
        </a:p>
      </dgm:t>
    </dgm:pt>
    <dgm:pt modelId="{9FF841D6-375A-44B8-8FE9-205C4E501FFA}" type="parTrans" cxnId="{008BD0CC-1FE6-46A8-80DB-417FD98136DB}">
      <dgm:prSet/>
      <dgm:spPr/>
      <dgm:t>
        <a:bodyPr/>
        <a:lstStyle/>
        <a:p>
          <a:endParaRPr lang="en-US"/>
        </a:p>
      </dgm:t>
    </dgm:pt>
    <dgm:pt modelId="{CC8B0455-E653-4C73-9A22-9FD377416D65}">
      <dgm:prSet phldrT="[Text]"/>
      <dgm:spPr/>
      <dgm:t>
        <a:bodyPr/>
        <a:lstStyle/>
        <a:p>
          <a:r>
            <a:rPr lang="en-US" dirty="0" smtClean="0"/>
            <a:t>Resource</a:t>
          </a:r>
          <a:endParaRPr lang="en-US" dirty="0"/>
        </a:p>
      </dgm:t>
    </dgm:pt>
    <dgm:pt modelId="{D294C284-546E-4A17-93A0-B234D462F1DB}" type="parTrans" cxnId="{F33B6391-5DF2-439B-8674-A4BDF8E2F35B}">
      <dgm:prSet/>
      <dgm:spPr/>
      <dgm:t>
        <a:bodyPr/>
        <a:lstStyle/>
        <a:p>
          <a:endParaRPr lang="en-US"/>
        </a:p>
      </dgm:t>
    </dgm:pt>
    <dgm:pt modelId="{4C08E460-3BA9-42C9-BC65-F8BF3D7625E9}" type="sibTrans" cxnId="{F33B6391-5DF2-439B-8674-A4BDF8E2F35B}">
      <dgm:prSet/>
      <dgm:spPr/>
      <dgm:t>
        <a:bodyPr/>
        <a:lstStyle/>
        <a:p>
          <a:endParaRPr lang="en-US"/>
        </a:p>
      </dgm:t>
    </dgm:pt>
    <dgm:pt modelId="{118D1247-1E0A-41F5-95D5-EBEA8D127B66}">
      <dgm:prSet phldrT="[Text]"/>
      <dgm:spPr/>
      <dgm:t>
        <a:bodyPr/>
        <a:lstStyle/>
        <a:p>
          <a:r>
            <a:rPr lang="en-US" dirty="0" smtClean="0"/>
            <a:t>All Users</a:t>
          </a:r>
          <a:endParaRPr lang="en-US" dirty="0"/>
        </a:p>
      </dgm:t>
    </dgm:pt>
    <dgm:pt modelId="{D5CAE73A-9AFA-48F4-A8A8-B8BD8954B3E5}" type="parTrans" cxnId="{E4E7B7A7-21B4-4036-A501-CAAA7D6A00FF}">
      <dgm:prSet/>
      <dgm:spPr/>
      <dgm:t>
        <a:bodyPr/>
        <a:lstStyle/>
        <a:p>
          <a:endParaRPr lang="en-US"/>
        </a:p>
      </dgm:t>
    </dgm:pt>
    <dgm:pt modelId="{F7CFC822-DEB7-419E-A53C-6A26F0394D94}" type="sibTrans" cxnId="{E4E7B7A7-21B4-4036-A501-CAAA7D6A00FF}">
      <dgm:prSet/>
      <dgm:spPr/>
      <dgm:t>
        <a:bodyPr/>
        <a:lstStyle/>
        <a:p>
          <a:endParaRPr lang="en-US"/>
        </a:p>
      </dgm:t>
    </dgm:pt>
    <dgm:pt modelId="{F632BABE-85C3-457E-A163-570B801699BD}">
      <dgm:prSet phldrT="[Text]"/>
      <dgm:spPr/>
      <dgm:t>
        <a:bodyPr/>
        <a:lstStyle/>
        <a:p>
          <a:r>
            <a:rPr lang="en-US" dirty="0" smtClean="0"/>
            <a:t>Update</a:t>
          </a:r>
          <a:endParaRPr lang="en-US" dirty="0"/>
        </a:p>
      </dgm:t>
    </dgm:pt>
    <dgm:pt modelId="{D64B25BD-D275-437D-A0C2-B03F5D086CCF}" type="parTrans" cxnId="{7995F259-DD7B-4E59-92A8-95E676A6AA64}">
      <dgm:prSet/>
      <dgm:spPr/>
      <dgm:t>
        <a:bodyPr/>
        <a:lstStyle/>
        <a:p>
          <a:endParaRPr lang="en-US"/>
        </a:p>
      </dgm:t>
    </dgm:pt>
    <dgm:pt modelId="{698EC206-9949-4853-B1F7-80355232E77C}" type="sibTrans" cxnId="{7995F259-DD7B-4E59-92A8-95E676A6AA64}">
      <dgm:prSet/>
      <dgm:spPr/>
      <dgm:t>
        <a:bodyPr/>
        <a:lstStyle/>
        <a:p>
          <a:endParaRPr lang="en-US"/>
        </a:p>
      </dgm:t>
    </dgm:pt>
    <dgm:pt modelId="{F5DF26F3-37A9-495F-9C9F-EF77041069ED}">
      <dgm:prSet phldrT="[Text]"/>
      <dgm:spPr/>
      <dgm:t>
        <a:bodyPr/>
        <a:lstStyle/>
        <a:p>
          <a:r>
            <a:rPr lang="en-US" dirty="0" smtClean="0"/>
            <a:t>Track</a:t>
          </a:r>
          <a:endParaRPr lang="en-US" dirty="0"/>
        </a:p>
      </dgm:t>
    </dgm:pt>
    <dgm:pt modelId="{5A412C1C-4BE8-4632-AA72-9286C05879F6}" type="parTrans" cxnId="{3346AFEB-9ED4-4D49-BAA5-5D31231C3C2B}">
      <dgm:prSet/>
      <dgm:spPr/>
      <dgm:t>
        <a:bodyPr/>
        <a:lstStyle/>
        <a:p>
          <a:endParaRPr lang="en-US"/>
        </a:p>
      </dgm:t>
    </dgm:pt>
    <dgm:pt modelId="{8D3EEAB4-1FAE-4CA7-A742-BE3464B9D42F}" type="sibTrans" cxnId="{3346AFEB-9ED4-4D49-BAA5-5D31231C3C2B}">
      <dgm:prSet/>
      <dgm:spPr/>
      <dgm:t>
        <a:bodyPr/>
        <a:lstStyle/>
        <a:p>
          <a:endParaRPr lang="en-US"/>
        </a:p>
      </dgm:t>
    </dgm:pt>
    <dgm:pt modelId="{E32BB084-7AD3-49CB-A341-DFF226423314}">
      <dgm:prSet phldrT="[Text]"/>
      <dgm:spPr/>
      <dgm:t>
        <a:bodyPr/>
        <a:lstStyle/>
        <a:p>
          <a:r>
            <a:rPr lang="en-US" dirty="0" smtClean="0"/>
            <a:t>Logout</a:t>
          </a:r>
          <a:endParaRPr lang="en-US" dirty="0"/>
        </a:p>
      </dgm:t>
    </dgm:pt>
    <dgm:pt modelId="{E57CD223-8191-495B-8039-BFEB78FF0E59}" type="parTrans" cxnId="{24D92779-9565-43CC-AEB6-E4C5D5BE529C}">
      <dgm:prSet/>
      <dgm:spPr/>
      <dgm:t>
        <a:bodyPr/>
        <a:lstStyle/>
        <a:p>
          <a:endParaRPr lang="en-US"/>
        </a:p>
      </dgm:t>
    </dgm:pt>
    <dgm:pt modelId="{4F3F6784-D056-4B74-87A0-DBB18DA47469}" type="sibTrans" cxnId="{24D92779-9565-43CC-AEB6-E4C5D5BE529C}">
      <dgm:prSet/>
      <dgm:spPr/>
      <dgm:t>
        <a:bodyPr/>
        <a:lstStyle/>
        <a:p>
          <a:endParaRPr lang="en-US"/>
        </a:p>
      </dgm:t>
    </dgm:pt>
    <dgm:pt modelId="{189EEC87-F071-49E4-9C66-D5CEF5CCD306}">
      <dgm:prSet phldrT="[Text]"/>
      <dgm:spPr/>
      <dgm:t>
        <a:bodyPr/>
        <a:lstStyle/>
        <a:p>
          <a:r>
            <a:rPr lang="en-US" dirty="0" smtClean="0"/>
            <a:t>User GPN</a:t>
          </a:r>
          <a:endParaRPr lang="en-US" dirty="0"/>
        </a:p>
      </dgm:t>
    </dgm:pt>
    <dgm:pt modelId="{7CDF469B-6361-44A4-81EF-5D6FA53CDDD4}" type="parTrans" cxnId="{B0336A83-9660-4EC0-8744-2B3D5291AA6D}">
      <dgm:prSet/>
      <dgm:spPr/>
      <dgm:t>
        <a:bodyPr/>
        <a:lstStyle/>
        <a:p>
          <a:endParaRPr lang="en-US"/>
        </a:p>
      </dgm:t>
    </dgm:pt>
    <dgm:pt modelId="{B988E680-7FC4-4EBC-B4D4-53DD5D9C16DB}" type="sibTrans" cxnId="{B0336A83-9660-4EC0-8744-2B3D5291AA6D}">
      <dgm:prSet/>
      <dgm:spPr/>
      <dgm:t>
        <a:bodyPr/>
        <a:lstStyle/>
        <a:p>
          <a:endParaRPr lang="en-US"/>
        </a:p>
      </dgm:t>
    </dgm:pt>
    <dgm:pt modelId="{603A0AE8-5D38-4083-9215-ECA8E51EEDF4}">
      <dgm:prSet phldrT="[Text]"/>
      <dgm:spPr/>
      <dgm:t>
        <a:bodyPr/>
        <a:lstStyle/>
        <a:p>
          <a:r>
            <a:rPr lang="en-US" dirty="0" smtClean="0"/>
            <a:t>Access Token</a:t>
          </a:r>
          <a:endParaRPr lang="en-US" dirty="0"/>
        </a:p>
      </dgm:t>
    </dgm:pt>
    <dgm:pt modelId="{B912F37E-6FEF-42FD-AEBF-F1F24373C39D}" type="parTrans" cxnId="{AC85625D-BAB5-4F55-B5F1-531871E25759}">
      <dgm:prSet/>
      <dgm:spPr/>
      <dgm:t>
        <a:bodyPr/>
        <a:lstStyle/>
        <a:p>
          <a:endParaRPr lang="en-US"/>
        </a:p>
      </dgm:t>
    </dgm:pt>
    <dgm:pt modelId="{EBFE7B5B-29EC-425E-9AEF-6B9AE6AD86B3}" type="sibTrans" cxnId="{AC85625D-BAB5-4F55-B5F1-531871E25759}">
      <dgm:prSet/>
      <dgm:spPr/>
      <dgm:t>
        <a:bodyPr/>
        <a:lstStyle/>
        <a:p>
          <a:endParaRPr lang="en-US"/>
        </a:p>
      </dgm:t>
    </dgm:pt>
    <dgm:pt modelId="{D74D129C-4E07-47C2-8AE4-C3A4473CB791}">
      <dgm:prSet phldrT="[Text]"/>
      <dgm:spPr/>
      <dgm:t>
        <a:bodyPr/>
        <a:lstStyle/>
        <a:p>
          <a:r>
            <a:rPr lang="en-US" dirty="0" smtClean="0"/>
            <a:t>New Password</a:t>
          </a:r>
          <a:endParaRPr lang="en-US" dirty="0"/>
        </a:p>
      </dgm:t>
    </dgm:pt>
    <dgm:pt modelId="{B167A7EA-5F66-4839-9046-B377E2B983F3}" type="parTrans" cxnId="{1D06959E-B13C-4B37-853A-059A6CA5F4EA}">
      <dgm:prSet/>
      <dgm:spPr/>
      <dgm:t>
        <a:bodyPr/>
        <a:lstStyle/>
        <a:p>
          <a:endParaRPr lang="en-US"/>
        </a:p>
      </dgm:t>
    </dgm:pt>
    <dgm:pt modelId="{5E62B85A-B680-4214-9FF6-EE160CF22AEE}" type="sibTrans" cxnId="{1D06959E-B13C-4B37-853A-059A6CA5F4EA}">
      <dgm:prSet/>
      <dgm:spPr/>
      <dgm:t>
        <a:bodyPr/>
        <a:lstStyle/>
        <a:p>
          <a:endParaRPr lang="en-US"/>
        </a:p>
      </dgm:t>
    </dgm:pt>
    <dgm:pt modelId="{EFE02AA3-908C-47E1-96EC-BA5A9E5DF2CA}" type="pres">
      <dgm:prSet presAssocID="{FB4C40DC-5A84-4325-9F9D-D59534CF627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D5901E5-5301-49EA-9D86-854459BED5CA}" type="pres">
      <dgm:prSet presAssocID="{CDC95A42-8188-4C01-B34C-62303863255B}" presName="composite" presStyleCnt="0"/>
      <dgm:spPr/>
      <dgm:t>
        <a:bodyPr/>
        <a:lstStyle/>
        <a:p>
          <a:endParaRPr lang="en-US"/>
        </a:p>
      </dgm:t>
    </dgm:pt>
    <dgm:pt modelId="{17FD61B7-E4D0-4A6D-AC84-E856335B43DC}" type="pres">
      <dgm:prSet presAssocID="{CDC95A42-8188-4C01-B34C-62303863255B}" presName="parTx" presStyleLbl="alignNode1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143552-8425-4130-8F6D-73FD173F9F25}" type="pres">
      <dgm:prSet presAssocID="{CDC95A42-8188-4C01-B34C-62303863255B}" presName="desTx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8E261E-FF7E-4171-921F-021AC23ED520}" type="pres">
      <dgm:prSet presAssocID="{94CAE95E-1490-4AC7-B9C1-86CA158E5F49}" presName="space" presStyleCnt="0"/>
      <dgm:spPr/>
      <dgm:t>
        <a:bodyPr/>
        <a:lstStyle/>
        <a:p>
          <a:endParaRPr lang="en-US"/>
        </a:p>
      </dgm:t>
    </dgm:pt>
    <dgm:pt modelId="{4215DBEB-C3C8-4EEB-A9D4-5711D5A4B90B}" type="pres">
      <dgm:prSet presAssocID="{4F0F6D1B-3284-454A-A8E9-7E2BFB4B61F7}" presName="composite" presStyleCnt="0"/>
      <dgm:spPr/>
      <dgm:t>
        <a:bodyPr/>
        <a:lstStyle/>
        <a:p>
          <a:endParaRPr lang="en-US"/>
        </a:p>
      </dgm:t>
    </dgm:pt>
    <dgm:pt modelId="{8D259043-903A-40A1-BA97-0B7EFA14366E}" type="pres">
      <dgm:prSet presAssocID="{4F0F6D1B-3284-454A-A8E9-7E2BFB4B61F7}" presName="parTx" presStyleLbl="alignNode1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2FCE64-D25E-48F7-BC4E-A2D9621EC422}" type="pres">
      <dgm:prSet presAssocID="{4F0F6D1B-3284-454A-A8E9-7E2BFB4B61F7}" presName="desTx" presStyleLbl="align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4664FB-D046-4DDD-A427-3D59122F0829}" type="pres">
      <dgm:prSet presAssocID="{24C76C25-0535-461A-A119-68989064087A}" presName="space" presStyleCnt="0"/>
      <dgm:spPr/>
      <dgm:t>
        <a:bodyPr/>
        <a:lstStyle/>
        <a:p>
          <a:endParaRPr lang="en-US"/>
        </a:p>
      </dgm:t>
    </dgm:pt>
    <dgm:pt modelId="{3346C88D-95EE-49E6-AC93-B12421F65E88}" type="pres">
      <dgm:prSet presAssocID="{5AB514EE-BB6B-4007-89F2-C71E130A9B6F}" presName="composite" presStyleCnt="0"/>
      <dgm:spPr/>
      <dgm:t>
        <a:bodyPr/>
        <a:lstStyle/>
        <a:p>
          <a:endParaRPr lang="en-US"/>
        </a:p>
      </dgm:t>
    </dgm:pt>
    <dgm:pt modelId="{79411642-816E-4B26-B4BC-E72A908B3B6F}" type="pres">
      <dgm:prSet presAssocID="{5AB514EE-BB6B-4007-89F2-C71E130A9B6F}" presName="parTx" presStyleLbl="alignNod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875BEB-416B-4C72-823D-6059FA0AFF4D}" type="pres">
      <dgm:prSet presAssocID="{5AB514EE-BB6B-4007-89F2-C71E130A9B6F}" presName="desTx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73DE32-466C-41EC-87B9-32E0AAB99D0B}" type="pres">
      <dgm:prSet presAssocID="{FDDA9F6A-10BD-4208-83EA-73BE0F9F4DE1}" presName="space" presStyleCnt="0"/>
      <dgm:spPr/>
      <dgm:t>
        <a:bodyPr/>
        <a:lstStyle/>
        <a:p>
          <a:endParaRPr lang="en-US"/>
        </a:p>
      </dgm:t>
    </dgm:pt>
    <dgm:pt modelId="{BE8622FC-AA4F-4B0D-809A-49CED710603D}" type="pres">
      <dgm:prSet presAssocID="{57BFE5A0-4590-4768-8110-D09833324B9D}" presName="composite" presStyleCnt="0"/>
      <dgm:spPr/>
      <dgm:t>
        <a:bodyPr/>
        <a:lstStyle/>
        <a:p>
          <a:endParaRPr lang="en-US"/>
        </a:p>
      </dgm:t>
    </dgm:pt>
    <dgm:pt modelId="{848E25CD-72C9-4B5F-ABD0-BA90AD098E00}" type="pres">
      <dgm:prSet presAssocID="{57BFE5A0-4590-4768-8110-D09833324B9D}" presName="parTx" presStyleLbl="align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80E4A3-D2E0-4862-9FCB-8A0F95C4A39E}" type="pres">
      <dgm:prSet presAssocID="{57BFE5A0-4590-4768-8110-D09833324B9D}" presName="desTx" presStyleLbl="align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309E24-19F9-47CA-8A7D-44FFDB7A12F2}" type="pres">
      <dgm:prSet presAssocID="{7BF32F51-D73B-4C02-AB57-2470E55EB8E5}" presName="space" presStyleCnt="0"/>
      <dgm:spPr/>
      <dgm:t>
        <a:bodyPr/>
        <a:lstStyle/>
        <a:p>
          <a:endParaRPr lang="en-US"/>
        </a:p>
      </dgm:t>
    </dgm:pt>
    <dgm:pt modelId="{7EDA2596-CC62-47B7-B668-4F6029194AA5}" type="pres">
      <dgm:prSet presAssocID="{3B886EBC-F8FB-4C76-8E27-A2F2720603F9}" presName="composite" presStyleCnt="0"/>
      <dgm:spPr/>
      <dgm:t>
        <a:bodyPr/>
        <a:lstStyle/>
        <a:p>
          <a:endParaRPr lang="en-US"/>
        </a:p>
      </dgm:t>
    </dgm:pt>
    <dgm:pt modelId="{54EFBB5C-155B-4E16-A336-345E8031C484}" type="pres">
      <dgm:prSet presAssocID="{3B886EBC-F8FB-4C76-8E27-A2F2720603F9}" presName="parTx" presStyleLbl="align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DD998D-2F45-4605-9391-C51106B7A582}" type="pres">
      <dgm:prSet presAssocID="{3B886EBC-F8FB-4C76-8E27-A2F2720603F9}" presName="desTx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E38903-551D-4E0C-B728-A8846FD41D25}" type="pres">
      <dgm:prSet presAssocID="{6608F4CC-1D31-450C-AFA5-D1712C09EBB8}" presName="space" presStyleCnt="0"/>
      <dgm:spPr/>
      <dgm:t>
        <a:bodyPr/>
        <a:lstStyle/>
        <a:p>
          <a:endParaRPr lang="en-US"/>
        </a:p>
      </dgm:t>
    </dgm:pt>
    <dgm:pt modelId="{FFEC6A44-00B7-44C1-AE23-E75CE61C47B3}" type="pres">
      <dgm:prSet presAssocID="{E32BB084-7AD3-49CB-A341-DFF226423314}" presName="composite" presStyleCnt="0"/>
      <dgm:spPr/>
      <dgm:t>
        <a:bodyPr/>
        <a:lstStyle/>
        <a:p>
          <a:endParaRPr lang="en-US"/>
        </a:p>
      </dgm:t>
    </dgm:pt>
    <dgm:pt modelId="{8F959551-043B-412F-A721-1BD44BD5F7EF}" type="pres">
      <dgm:prSet presAssocID="{E32BB084-7AD3-49CB-A341-DFF226423314}" presName="parTx" presStyleLbl="align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FB9C25-E868-4B80-A0EF-B80DB9B423E4}" type="pres">
      <dgm:prSet presAssocID="{E32BB084-7AD3-49CB-A341-DFF226423314}" presName="desTx" presStyleLbl="align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F6D2C01-0799-4994-9938-7D7F01075015}" srcId="{FB4C40DC-5A84-4325-9F9D-D59534CF6270}" destId="{CDC95A42-8188-4C01-B34C-62303863255B}" srcOrd="0" destOrd="0" parTransId="{DFE23C8E-A34E-408B-B330-E078B7843E68}" sibTransId="{94CAE95E-1490-4AC7-B9C1-86CA158E5F49}"/>
    <dgm:cxn modelId="{E828E80A-5585-4E5B-8890-D7479B7C1B56}" type="presOf" srcId="{FB4C40DC-5A84-4325-9F9D-D59534CF6270}" destId="{EFE02AA3-908C-47E1-96EC-BA5A9E5DF2CA}" srcOrd="0" destOrd="0" presId="urn:microsoft.com/office/officeart/2005/8/layout/hList1"/>
    <dgm:cxn modelId="{9AE5EA42-42F4-43D8-978A-367AE12D6C4F}" srcId="{FB4C40DC-5A84-4325-9F9D-D59534CF6270}" destId="{57BFE5A0-4590-4768-8110-D09833324B9D}" srcOrd="3" destOrd="0" parTransId="{FB3DC718-F65F-4D57-80BE-509B15EEABAD}" sibTransId="{7BF32F51-D73B-4C02-AB57-2470E55EB8E5}"/>
    <dgm:cxn modelId="{23C52BDF-AE5F-46A7-B8ED-5B4BDFDA8556}" srcId="{CDC95A42-8188-4C01-B34C-62303863255B}" destId="{CAAE9D84-0E51-4A51-B910-5B57D5F18F3D}" srcOrd="2" destOrd="0" parTransId="{BA696C7F-954F-4784-AC40-8C29F8EB1D7F}" sibTransId="{EDAA8F29-613C-42D9-B53E-2630A031F262}"/>
    <dgm:cxn modelId="{EC618CD1-ED92-432D-900A-58872E5FA0D5}" type="presOf" srcId="{34DCB936-FCDE-45E3-8F3E-741503E6975F}" destId="{5A80E4A3-D2E0-4862-9FCB-8A0F95C4A39E}" srcOrd="0" destOrd="0" presId="urn:microsoft.com/office/officeart/2005/8/layout/hList1"/>
    <dgm:cxn modelId="{008BD0CC-1FE6-46A8-80DB-417FD98136DB}" srcId="{CDC95A42-8188-4C01-B34C-62303863255B}" destId="{D6CC2FD4-F921-4F08-BE87-3978405B9B41}" srcOrd="1" destOrd="0" parTransId="{9FF841D6-375A-44B8-8FE9-205C4E501FFA}" sibTransId="{31F37FFC-6B1C-4C12-BB25-33983CF83DEE}"/>
    <dgm:cxn modelId="{DF9D8B3D-8667-4A6C-A142-2B85859DD54C}" type="presOf" srcId="{CDC95A42-8188-4C01-B34C-62303863255B}" destId="{17FD61B7-E4D0-4A6D-AC84-E856335B43DC}" srcOrd="0" destOrd="0" presId="urn:microsoft.com/office/officeart/2005/8/layout/hList1"/>
    <dgm:cxn modelId="{E7C4959C-C78D-4228-BADB-8BF1AD864BF2}" srcId="{5AB514EE-BB6B-4007-89F2-C71E130A9B6F}" destId="{5037744B-4CDD-468E-B29C-F0DACFEEC572}" srcOrd="0" destOrd="0" parTransId="{30D50964-27D2-42B3-8692-F88DF711C543}" sibTransId="{A732656A-7E47-4F4D-8534-2AEEC676DD9C}"/>
    <dgm:cxn modelId="{064BEECC-4579-4977-B382-A7EEF3B9F31C}" type="presOf" srcId="{5037744B-4CDD-468E-B29C-F0DACFEEC572}" destId="{A0875BEB-416B-4C72-823D-6059FA0AFF4D}" srcOrd="0" destOrd="0" presId="urn:microsoft.com/office/officeart/2005/8/layout/hList1"/>
    <dgm:cxn modelId="{29499382-CD84-400F-B438-EFC291F48D4B}" type="presOf" srcId="{3B886EBC-F8FB-4C76-8E27-A2F2720603F9}" destId="{54EFBB5C-155B-4E16-A336-345E8031C484}" srcOrd="0" destOrd="0" presId="urn:microsoft.com/office/officeart/2005/8/layout/hList1"/>
    <dgm:cxn modelId="{03B8740C-BABC-4C54-80E0-E675506CACC6}" srcId="{CDC95A42-8188-4C01-B34C-62303863255B}" destId="{D85C13E6-FFDC-44D4-A6E1-AC1E6C345DBD}" srcOrd="6" destOrd="0" parTransId="{B91173EC-D3B6-4F61-87B1-BB995A0D0BF5}" sibTransId="{64CAEA0D-B9FB-4612-950E-FCBF3AF6A347}"/>
    <dgm:cxn modelId="{291A643B-6415-4AFD-9DC6-DFF1B7EE0C1F}" srcId="{4F0F6D1B-3284-454A-A8E9-7E2BFB4B61F7}" destId="{D4849B93-AF7E-4F94-9F97-310E83DE7B86}" srcOrd="1" destOrd="0" parTransId="{43125148-5E6C-4C4B-8AB8-0FEF9E2C727B}" sibTransId="{3BFF0AAA-218F-4C70-BCD2-36C196140EAC}"/>
    <dgm:cxn modelId="{84E35B6B-5A2E-449C-A4C7-DD114FF83D72}" type="presOf" srcId="{D258B59E-83D8-4131-BB69-80D7F557AF87}" destId="{2E143552-8425-4130-8F6D-73FD173F9F25}" srcOrd="0" destOrd="5" presId="urn:microsoft.com/office/officeart/2005/8/layout/hList1"/>
    <dgm:cxn modelId="{6D4B93FE-A7F0-49ED-99C1-9400F7EA3E9A}" srcId="{CDC95A42-8188-4C01-B34C-62303863255B}" destId="{56D582DC-35BA-4EFC-8D8E-2E6A69333797}" srcOrd="0" destOrd="0" parTransId="{67FAFB70-22B7-45CF-9DE7-D72C46EED373}" sibTransId="{C17A5BD8-944A-4980-BF2D-BD5C9F3A871D}"/>
    <dgm:cxn modelId="{D523E41C-EBEC-4AE3-BA0D-D8263347D3C2}" type="presOf" srcId="{5AB514EE-BB6B-4007-89F2-C71E130A9B6F}" destId="{79411642-816E-4B26-B4BC-E72A908B3B6F}" srcOrd="0" destOrd="0" presId="urn:microsoft.com/office/officeart/2005/8/layout/hList1"/>
    <dgm:cxn modelId="{1EAA84AC-EB2C-4156-A0DC-A7BD978EC8D2}" type="presOf" srcId="{57BFE5A0-4590-4768-8110-D09833324B9D}" destId="{848E25CD-72C9-4B5F-ABD0-BA90AD098E00}" srcOrd="0" destOrd="0" presId="urn:microsoft.com/office/officeart/2005/8/layout/hList1"/>
    <dgm:cxn modelId="{E4E7B7A7-21B4-4036-A501-CAAA7D6A00FF}" srcId="{4F0F6D1B-3284-454A-A8E9-7E2BFB4B61F7}" destId="{118D1247-1E0A-41F5-95D5-EBEA8D127B66}" srcOrd="2" destOrd="0" parTransId="{D5CAE73A-9AFA-48F4-A8A8-B8BD8954B3E5}" sibTransId="{F7CFC822-DEB7-419E-A53C-6A26F0394D94}"/>
    <dgm:cxn modelId="{B040C9DD-1BD0-47DA-BD7F-E631C52C3488}" type="presOf" srcId="{C3D46754-9409-4882-87C2-31763705B435}" destId="{5A80E4A3-D2E0-4862-9FCB-8A0F95C4A39E}" srcOrd="0" destOrd="2" presId="urn:microsoft.com/office/officeart/2005/8/layout/hList1"/>
    <dgm:cxn modelId="{61F395D6-E86D-4444-B322-F4B83DACE4A5}" type="presOf" srcId="{C8F45468-415A-444D-BB36-C1BC98AD627F}" destId="{5A80E4A3-D2E0-4862-9FCB-8A0F95C4A39E}" srcOrd="0" destOrd="4" presId="urn:microsoft.com/office/officeart/2005/8/layout/hList1"/>
    <dgm:cxn modelId="{0A889050-8E17-4440-8A88-6AA0B5AA29A4}" srcId="{FB4C40DC-5A84-4325-9F9D-D59534CF6270}" destId="{4F0F6D1B-3284-454A-A8E9-7E2BFB4B61F7}" srcOrd="1" destOrd="0" parTransId="{4BAFCF68-7060-49B9-BC96-8F20B92E7388}" sibTransId="{24C76C25-0535-461A-A119-68989064087A}"/>
    <dgm:cxn modelId="{8BEF9332-4242-4956-80BA-8222FEAA6C5C}" srcId="{57BFE5A0-4590-4768-8110-D09833324B9D}" destId="{C3D46754-9409-4882-87C2-31763705B435}" srcOrd="2" destOrd="0" parTransId="{0D8F7FA0-199D-43D4-92EB-4C47AFD125BC}" sibTransId="{82105A8C-ADE4-4B2A-BE33-ACF9C59669F5}"/>
    <dgm:cxn modelId="{30E5AF53-EB8B-4D83-AADC-FCFB691AEDD9}" type="presOf" srcId="{EA4AF205-0835-4485-B1BC-C53C26163162}" destId="{2E143552-8425-4130-8F6D-73FD173F9F25}" srcOrd="0" destOrd="4" presId="urn:microsoft.com/office/officeart/2005/8/layout/hList1"/>
    <dgm:cxn modelId="{0073B250-2CA8-4E50-87CA-65D17968DD49}" type="presOf" srcId="{CAAE9D84-0E51-4A51-B910-5B57D5F18F3D}" destId="{2E143552-8425-4130-8F6D-73FD173F9F25}" srcOrd="0" destOrd="2" presId="urn:microsoft.com/office/officeart/2005/8/layout/hList1"/>
    <dgm:cxn modelId="{973AB36D-6EBF-4BEC-92BA-F6C698E755CE}" srcId="{FB4C40DC-5A84-4325-9F9D-D59534CF6270}" destId="{5AB514EE-BB6B-4007-89F2-C71E130A9B6F}" srcOrd="2" destOrd="0" parTransId="{F714C232-DABB-4D8A-B7CF-63756E895415}" sibTransId="{FDDA9F6A-10BD-4208-83EA-73BE0F9F4DE1}"/>
    <dgm:cxn modelId="{399F27A7-009F-46E7-9546-185130DB9B8E}" type="presOf" srcId="{118D1247-1E0A-41F5-95D5-EBEA8D127B66}" destId="{432FCE64-D25E-48F7-BC4E-A2D9621EC422}" srcOrd="0" destOrd="2" presId="urn:microsoft.com/office/officeart/2005/8/layout/hList1"/>
    <dgm:cxn modelId="{4C7222AB-EAC5-4BD1-9EF7-8BD070F304BF}" type="presOf" srcId="{56D582DC-35BA-4EFC-8D8E-2E6A69333797}" destId="{2E143552-8425-4130-8F6D-73FD173F9F25}" srcOrd="0" destOrd="0" presId="urn:microsoft.com/office/officeart/2005/8/layout/hList1"/>
    <dgm:cxn modelId="{343843B8-E6C4-43C1-BFCA-F3239EE7CD2F}" type="presOf" srcId="{189EEC87-F071-49E4-9C66-D5CEF5CCD306}" destId="{A2FB9C25-E868-4B80-A0EF-B80DB9B423E4}" srcOrd="0" destOrd="0" presId="urn:microsoft.com/office/officeart/2005/8/layout/hList1"/>
    <dgm:cxn modelId="{13829222-C392-4698-88E3-2A30B7CC5C41}" type="presOf" srcId="{D85C13E6-FFDC-44D4-A6E1-AC1E6C345DBD}" destId="{2E143552-8425-4130-8F6D-73FD173F9F25}" srcOrd="0" destOrd="6" presId="urn:microsoft.com/office/officeart/2005/8/layout/hList1"/>
    <dgm:cxn modelId="{62842DA4-FDC2-4153-BE83-2BDE71AAB486}" type="presOf" srcId="{CC8B0455-E653-4C73-9A22-9FD377416D65}" destId="{2E143552-8425-4130-8F6D-73FD173F9F25}" srcOrd="0" destOrd="3" presId="urn:microsoft.com/office/officeart/2005/8/layout/hList1"/>
    <dgm:cxn modelId="{5DE78B42-2E67-49FF-8906-D078D6C62B90}" type="presOf" srcId="{D4849B93-AF7E-4F94-9F97-310E83DE7B86}" destId="{432FCE64-D25E-48F7-BC4E-A2D9621EC422}" srcOrd="0" destOrd="1" presId="urn:microsoft.com/office/officeart/2005/8/layout/hList1"/>
    <dgm:cxn modelId="{C959B47A-0697-4804-A70A-B3E7B95C8AEE}" type="presOf" srcId="{A91545F5-235E-45AC-81AC-3AB12B93C864}" destId="{A0875BEB-416B-4C72-823D-6059FA0AFF4D}" srcOrd="0" destOrd="2" presId="urn:microsoft.com/office/officeart/2005/8/layout/hList1"/>
    <dgm:cxn modelId="{24D92779-9565-43CC-AEB6-E4C5D5BE529C}" srcId="{FB4C40DC-5A84-4325-9F9D-D59534CF6270}" destId="{E32BB084-7AD3-49CB-A341-DFF226423314}" srcOrd="5" destOrd="0" parTransId="{E57CD223-8191-495B-8039-BFEB78FF0E59}" sibTransId="{4F3F6784-D056-4B74-87A0-DBB18DA47469}"/>
    <dgm:cxn modelId="{AC85625D-BAB5-4F55-B5F1-531871E25759}" srcId="{E32BB084-7AD3-49CB-A341-DFF226423314}" destId="{603A0AE8-5D38-4083-9215-ECA8E51EEDF4}" srcOrd="1" destOrd="0" parTransId="{B912F37E-6FEF-42FD-AEBF-F1F24373C39D}" sibTransId="{EBFE7B5B-29EC-425E-9AEF-6B9AE6AD86B3}"/>
    <dgm:cxn modelId="{C054AB57-FBD7-4E2D-AC9D-219BD3FE63AF}" type="presOf" srcId="{3887DB7B-48ED-486B-9E00-4EF65B05DF69}" destId="{432FCE64-D25E-48F7-BC4E-A2D9621EC422}" srcOrd="0" destOrd="0" presId="urn:microsoft.com/office/officeart/2005/8/layout/hList1"/>
    <dgm:cxn modelId="{FA412CDC-ED03-4D81-9F30-A8E42CE9D72B}" type="presOf" srcId="{4F0F6D1B-3284-454A-A8E9-7E2BFB4B61F7}" destId="{8D259043-903A-40A1-BA97-0B7EFA14366E}" srcOrd="0" destOrd="0" presId="urn:microsoft.com/office/officeart/2005/8/layout/hList1"/>
    <dgm:cxn modelId="{35C0A3B0-6832-4518-BCAF-497541A00A88}" type="presOf" srcId="{E32BB084-7AD3-49CB-A341-DFF226423314}" destId="{8F959551-043B-412F-A721-1BD44BD5F7EF}" srcOrd="0" destOrd="0" presId="urn:microsoft.com/office/officeart/2005/8/layout/hList1"/>
    <dgm:cxn modelId="{F2A1C399-483C-4A5C-9F3D-8BCA85C10D3F}" type="presOf" srcId="{D6CC2FD4-F921-4F08-BE87-3978405B9B41}" destId="{2E143552-8425-4130-8F6D-73FD173F9F25}" srcOrd="0" destOrd="1" presId="urn:microsoft.com/office/officeart/2005/8/layout/hList1"/>
    <dgm:cxn modelId="{07093BF9-605A-455B-8DF6-7B000B3F6E49}" srcId="{CDC95A42-8188-4C01-B34C-62303863255B}" destId="{EA4AF205-0835-4485-B1BC-C53C26163162}" srcOrd="4" destOrd="0" parTransId="{453AF048-6A6B-42BD-8B53-33ADFCFEDDC0}" sibTransId="{320DDB56-2426-4E4A-90FA-5040C123FA94}"/>
    <dgm:cxn modelId="{1D06959E-B13C-4B37-853A-059A6CA5F4EA}" srcId="{3B886EBC-F8FB-4C76-8E27-A2F2720603F9}" destId="{D74D129C-4E07-47C2-8AE4-C3A4473CB791}" srcOrd="0" destOrd="0" parTransId="{B167A7EA-5F66-4839-9046-B377E2B983F3}" sibTransId="{5E62B85A-B680-4214-9FF6-EE160CF22AEE}"/>
    <dgm:cxn modelId="{F33B6391-5DF2-439B-8674-A4BDF8E2F35B}" srcId="{CDC95A42-8188-4C01-B34C-62303863255B}" destId="{CC8B0455-E653-4C73-9A22-9FD377416D65}" srcOrd="3" destOrd="0" parTransId="{D294C284-546E-4A17-93A0-B234D462F1DB}" sibTransId="{4C08E460-3BA9-42C9-BC65-F8BF3D7625E9}"/>
    <dgm:cxn modelId="{19AF1303-C995-4A5B-AD3D-9C1F43674213}" srcId="{5AB514EE-BB6B-4007-89F2-C71E130A9B6F}" destId="{A91545F5-235E-45AC-81AC-3AB12B93C864}" srcOrd="2" destOrd="0" parTransId="{68D20442-D5FE-40A7-8BE9-D6B51E018F74}" sibTransId="{3192D604-7324-4686-9F95-D4CDEBA6D73B}"/>
    <dgm:cxn modelId="{75BCC85A-DF4C-4869-BA23-1BF9070D5468}" srcId="{5AB514EE-BB6B-4007-89F2-C71E130A9B6F}" destId="{40238172-EFE3-4530-8DA9-9D58042C930C}" srcOrd="1" destOrd="0" parTransId="{6E2FCDF2-E6C2-490B-8FC6-A904D2CECEBC}" sibTransId="{1B676BEE-FBB4-4DE9-B10F-24D11DB00136}"/>
    <dgm:cxn modelId="{73709330-2155-45E4-A32E-53BF0FF3FFFC}" type="presOf" srcId="{40238172-EFE3-4530-8DA9-9D58042C930C}" destId="{A0875BEB-416B-4C72-823D-6059FA0AFF4D}" srcOrd="0" destOrd="1" presId="urn:microsoft.com/office/officeart/2005/8/layout/hList1"/>
    <dgm:cxn modelId="{0EAED712-CDFF-49DD-A9E5-CA0A5ED385A8}" srcId="{57BFE5A0-4590-4768-8110-D09833324B9D}" destId="{34DCB936-FCDE-45E3-8F3E-741503E6975F}" srcOrd="0" destOrd="0" parTransId="{CE14E9B5-F76D-4022-A7E5-8981856FE886}" sibTransId="{74D0B184-E606-4048-8120-FC1E7A0E753C}"/>
    <dgm:cxn modelId="{3346AFEB-9ED4-4D49-BAA5-5D31231C3C2B}" srcId="{57BFE5A0-4590-4768-8110-D09833324B9D}" destId="{F5DF26F3-37A9-495F-9C9F-EF77041069ED}" srcOrd="3" destOrd="0" parTransId="{5A412C1C-4BE8-4632-AA72-9286C05879F6}" sibTransId="{8D3EEAB4-1FAE-4CA7-A742-BE3464B9D42F}"/>
    <dgm:cxn modelId="{4972B6D8-4D86-4ED3-BAC5-02865172B845}" type="presOf" srcId="{F5DF26F3-37A9-495F-9C9F-EF77041069ED}" destId="{5A80E4A3-D2E0-4862-9FCB-8A0F95C4A39E}" srcOrd="0" destOrd="3" presId="urn:microsoft.com/office/officeart/2005/8/layout/hList1"/>
    <dgm:cxn modelId="{CC643682-2CE5-42A3-A644-61C8D59BF6D0}" srcId="{FB4C40DC-5A84-4325-9F9D-D59534CF6270}" destId="{3B886EBC-F8FB-4C76-8E27-A2F2720603F9}" srcOrd="4" destOrd="0" parTransId="{F0EC1A5E-EFB1-4750-980B-CA899ACEF330}" sibTransId="{6608F4CC-1D31-450C-AFA5-D1712C09EBB8}"/>
    <dgm:cxn modelId="{A953996C-EA6D-4B56-A1C2-BAFC1763C997}" type="presOf" srcId="{D74D129C-4E07-47C2-8AE4-C3A4473CB791}" destId="{11DD998D-2F45-4605-9391-C51106B7A582}" srcOrd="0" destOrd="0" presId="urn:microsoft.com/office/officeart/2005/8/layout/hList1"/>
    <dgm:cxn modelId="{570F4692-8E53-41C4-B555-17088E867218}" srcId="{57BFE5A0-4590-4768-8110-D09833324B9D}" destId="{C8F45468-415A-444D-BB36-C1BC98AD627F}" srcOrd="4" destOrd="0" parTransId="{B8444578-62BC-4AE2-BE1F-EA0AEB41AC0D}" sibTransId="{B3699EB0-FF31-4F24-B77B-22704C4994DA}"/>
    <dgm:cxn modelId="{F92FC4BA-9554-4F32-A653-E619F78F5836}" type="presOf" srcId="{603A0AE8-5D38-4083-9215-ECA8E51EEDF4}" destId="{A2FB9C25-E868-4B80-A0EF-B80DB9B423E4}" srcOrd="0" destOrd="1" presId="urn:microsoft.com/office/officeart/2005/8/layout/hList1"/>
    <dgm:cxn modelId="{2EA5958E-A6C8-4AAA-817B-E6B36D256AB3}" type="presOf" srcId="{F632BABE-85C3-457E-A163-570B801699BD}" destId="{A0875BEB-416B-4C72-823D-6059FA0AFF4D}" srcOrd="0" destOrd="3" presId="urn:microsoft.com/office/officeart/2005/8/layout/hList1"/>
    <dgm:cxn modelId="{53A7580A-13D0-420A-8A91-EFF7B42D2424}" type="presOf" srcId="{AAE60B55-9779-46B3-8911-3A6AC778AC63}" destId="{5A80E4A3-D2E0-4862-9FCB-8A0F95C4A39E}" srcOrd="0" destOrd="1" presId="urn:microsoft.com/office/officeart/2005/8/layout/hList1"/>
    <dgm:cxn modelId="{D04E0ED7-F507-4F49-9383-38F12F163A8C}" srcId="{4F0F6D1B-3284-454A-A8E9-7E2BFB4B61F7}" destId="{3887DB7B-48ED-486B-9E00-4EF65B05DF69}" srcOrd="0" destOrd="0" parTransId="{F1BF02B2-1152-4082-AE22-84306C537B75}" sibTransId="{047A2AFC-5B81-465D-9F2E-D8C84283ADC2}"/>
    <dgm:cxn modelId="{A7118846-B46E-4F85-9934-4FB906D8D74B}" srcId="{CDC95A42-8188-4C01-B34C-62303863255B}" destId="{D258B59E-83D8-4131-BB69-80D7F557AF87}" srcOrd="5" destOrd="0" parTransId="{2354B273-93DD-4718-A153-51005136159B}" sibTransId="{24578A55-87D4-4334-9D2F-BA33A564FD48}"/>
    <dgm:cxn modelId="{D3497B9C-E153-4725-8588-3229372C97CF}" srcId="{57BFE5A0-4590-4768-8110-D09833324B9D}" destId="{AAE60B55-9779-46B3-8911-3A6AC778AC63}" srcOrd="1" destOrd="0" parTransId="{63DFF626-3178-4206-B47F-A040E053C4AC}" sibTransId="{8BF97B2D-8A0F-496E-B0DB-A7D21324972E}"/>
    <dgm:cxn modelId="{7995F259-DD7B-4E59-92A8-95E676A6AA64}" srcId="{5AB514EE-BB6B-4007-89F2-C71E130A9B6F}" destId="{F632BABE-85C3-457E-A163-570B801699BD}" srcOrd="3" destOrd="0" parTransId="{D64B25BD-D275-437D-A0C2-B03F5D086CCF}" sibTransId="{698EC206-9949-4853-B1F7-80355232E77C}"/>
    <dgm:cxn modelId="{B0336A83-9660-4EC0-8744-2B3D5291AA6D}" srcId="{E32BB084-7AD3-49CB-A341-DFF226423314}" destId="{189EEC87-F071-49E4-9C66-D5CEF5CCD306}" srcOrd="0" destOrd="0" parTransId="{7CDF469B-6361-44A4-81EF-5D6FA53CDDD4}" sibTransId="{B988E680-7FC4-4EBC-B4D4-53DD5D9C16DB}"/>
    <dgm:cxn modelId="{EE30AB79-5A1A-490A-8285-BEDCDA368378}" type="presParOf" srcId="{EFE02AA3-908C-47E1-96EC-BA5A9E5DF2CA}" destId="{6D5901E5-5301-49EA-9D86-854459BED5CA}" srcOrd="0" destOrd="0" presId="urn:microsoft.com/office/officeart/2005/8/layout/hList1"/>
    <dgm:cxn modelId="{2098BF63-D8C9-4C1B-B5AD-BC76E9C43184}" type="presParOf" srcId="{6D5901E5-5301-49EA-9D86-854459BED5CA}" destId="{17FD61B7-E4D0-4A6D-AC84-E856335B43DC}" srcOrd="0" destOrd="0" presId="urn:microsoft.com/office/officeart/2005/8/layout/hList1"/>
    <dgm:cxn modelId="{3436C08B-8BF1-4D54-8589-6FC30CB2D326}" type="presParOf" srcId="{6D5901E5-5301-49EA-9D86-854459BED5CA}" destId="{2E143552-8425-4130-8F6D-73FD173F9F25}" srcOrd="1" destOrd="0" presId="urn:microsoft.com/office/officeart/2005/8/layout/hList1"/>
    <dgm:cxn modelId="{A5CCE3F4-EC97-457A-AA9B-C69CFFB0443B}" type="presParOf" srcId="{EFE02AA3-908C-47E1-96EC-BA5A9E5DF2CA}" destId="{A18E261E-FF7E-4171-921F-021AC23ED520}" srcOrd="1" destOrd="0" presId="urn:microsoft.com/office/officeart/2005/8/layout/hList1"/>
    <dgm:cxn modelId="{C36CD811-DE35-45DC-A996-CE2ABD97C6A4}" type="presParOf" srcId="{EFE02AA3-908C-47E1-96EC-BA5A9E5DF2CA}" destId="{4215DBEB-C3C8-4EEB-A9D4-5711D5A4B90B}" srcOrd="2" destOrd="0" presId="urn:microsoft.com/office/officeart/2005/8/layout/hList1"/>
    <dgm:cxn modelId="{45838564-496A-40E7-B2E9-018DDD2F38B5}" type="presParOf" srcId="{4215DBEB-C3C8-4EEB-A9D4-5711D5A4B90B}" destId="{8D259043-903A-40A1-BA97-0B7EFA14366E}" srcOrd="0" destOrd="0" presId="urn:microsoft.com/office/officeart/2005/8/layout/hList1"/>
    <dgm:cxn modelId="{811402BA-4779-46C0-AE66-50C6C48E7B7B}" type="presParOf" srcId="{4215DBEB-C3C8-4EEB-A9D4-5711D5A4B90B}" destId="{432FCE64-D25E-48F7-BC4E-A2D9621EC422}" srcOrd="1" destOrd="0" presId="urn:microsoft.com/office/officeart/2005/8/layout/hList1"/>
    <dgm:cxn modelId="{27EB8622-4DF2-472A-82D7-AEBFB33F6FFA}" type="presParOf" srcId="{EFE02AA3-908C-47E1-96EC-BA5A9E5DF2CA}" destId="{794664FB-D046-4DDD-A427-3D59122F0829}" srcOrd="3" destOrd="0" presId="urn:microsoft.com/office/officeart/2005/8/layout/hList1"/>
    <dgm:cxn modelId="{C81331D0-90E9-4FA9-9841-C71927F1247F}" type="presParOf" srcId="{EFE02AA3-908C-47E1-96EC-BA5A9E5DF2CA}" destId="{3346C88D-95EE-49E6-AC93-B12421F65E88}" srcOrd="4" destOrd="0" presId="urn:microsoft.com/office/officeart/2005/8/layout/hList1"/>
    <dgm:cxn modelId="{9938CB5D-79E4-468D-B8D4-9A0A2E5D5AA1}" type="presParOf" srcId="{3346C88D-95EE-49E6-AC93-B12421F65E88}" destId="{79411642-816E-4B26-B4BC-E72A908B3B6F}" srcOrd="0" destOrd="0" presId="urn:microsoft.com/office/officeart/2005/8/layout/hList1"/>
    <dgm:cxn modelId="{DB4AAE71-FE14-42BD-B42E-68E83236F3DA}" type="presParOf" srcId="{3346C88D-95EE-49E6-AC93-B12421F65E88}" destId="{A0875BEB-416B-4C72-823D-6059FA0AFF4D}" srcOrd="1" destOrd="0" presId="urn:microsoft.com/office/officeart/2005/8/layout/hList1"/>
    <dgm:cxn modelId="{BECD4F04-8A5E-4A13-91EE-2F466AD5C005}" type="presParOf" srcId="{EFE02AA3-908C-47E1-96EC-BA5A9E5DF2CA}" destId="{4873DE32-466C-41EC-87B9-32E0AAB99D0B}" srcOrd="5" destOrd="0" presId="urn:microsoft.com/office/officeart/2005/8/layout/hList1"/>
    <dgm:cxn modelId="{3407B460-1AB3-4B8D-84E7-2212DD6E2A82}" type="presParOf" srcId="{EFE02AA3-908C-47E1-96EC-BA5A9E5DF2CA}" destId="{BE8622FC-AA4F-4B0D-809A-49CED710603D}" srcOrd="6" destOrd="0" presId="urn:microsoft.com/office/officeart/2005/8/layout/hList1"/>
    <dgm:cxn modelId="{3BFF39E1-B4AA-4800-8E87-6F1A917D19A5}" type="presParOf" srcId="{BE8622FC-AA4F-4B0D-809A-49CED710603D}" destId="{848E25CD-72C9-4B5F-ABD0-BA90AD098E00}" srcOrd="0" destOrd="0" presId="urn:microsoft.com/office/officeart/2005/8/layout/hList1"/>
    <dgm:cxn modelId="{9112B7D0-1B9A-4A3F-B1E4-D8CE197B2E95}" type="presParOf" srcId="{BE8622FC-AA4F-4B0D-809A-49CED710603D}" destId="{5A80E4A3-D2E0-4862-9FCB-8A0F95C4A39E}" srcOrd="1" destOrd="0" presId="urn:microsoft.com/office/officeart/2005/8/layout/hList1"/>
    <dgm:cxn modelId="{558FA577-B63D-4963-A12C-3ED951DC989F}" type="presParOf" srcId="{EFE02AA3-908C-47E1-96EC-BA5A9E5DF2CA}" destId="{D9309E24-19F9-47CA-8A7D-44FFDB7A12F2}" srcOrd="7" destOrd="0" presId="urn:microsoft.com/office/officeart/2005/8/layout/hList1"/>
    <dgm:cxn modelId="{0DFE521D-5846-4376-AD8E-E2CDC8C4F413}" type="presParOf" srcId="{EFE02AA3-908C-47E1-96EC-BA5A9E5DF2CA}" destId="{7EDA2596-CC62-47B7-B668-4F6029194AA5}" srcOrd="8" destOrd="0" presId="urn:microsoft.com/office/officeart/2005/8/layout/hList1"/>
    <dgm:cxn modelId="{469A5CE1-034C-4FF0-A6A0-61592A79A7B9}" type="presParOf" srcId="{7EDA2596-CC62-47B7-B668-4F6029194AA5}" destId="{54EFBB5C-155B-4E16-A336-345E8031C484}" srcOrd="0" destOrd="0" presId="urn:microsoft.com/office/officeart/2005/8/layout/hList1"/>
    <dgm:cxn modelId="{FEEC91E5-2D9E-4F6B-B6FE-8BC900C9E6D8}" type="presParOf" srcId="{7EDA2596-CC62-47B7-B668-4F6029194AA5}" destId="{11DD998D-2F45-4605-9391-C51106B7A582}" srcOrd="1" destOrd="0" presId="urn:microsoft.com/office/officeart/2005/8/layout/hList1"/>
    <dgm:cxn modelId="{E31B8E5B-2551-4E1F-A982-9AE10BAEED53}" type="presParOf" srcId="{EFE02AA3-908C-47E1-96EC-BA5A9E5DF2CA}" destId="{60E38903-551D-4E0C-B728-A8846FD41D25}" srcOrd="9" destOrd="0" presId="urn:microsoft.com/office/officeart/2005/8/layout/hList1"/>
    <dgm:cxn modelId="{30ED39CD-8FBD-4F0A-B0BD-C39EF00B4070}" type="presParOf" srcId="{EFE02AA3-908C-47E1-96EC-BA5A9E5DF2CA}" destId="{FFEC6A44-00B7-44C1-AE23-E75CE61C47B3}" srcOrd="10" destOrd="0" presId="urn:microsoft.com/office/officeart/2005/8/layout/hList1"/>
    <dgm:cxn modelId="{5C3C5CC9-97A7-46BF-924B-3C58765BD268}" type="presParOf" srcId="{FFEC6A44-00B7-44C1-AE23-E75CE61C47B3}" destId="{8F959551-043B-412F-A721-1BD44BD5F7EF}" srcOrd="0" destOrd="0" presId="urn:microsoft.com/office/officeart/2005/8/layout/hList1"/>
    <dgm:cxn modelId="{B24071C7-4E0E-4280-A2CD-87D0C2BD519E}" type="presParOf" srcId="{FFEC6A44-00B7-44C1-AE23-E75CE61C47B3}" destId="{A2FB9C25-E868-4B80-A0EF-B80DB9B423E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0E6C783-3B28-4AA2-97AC-426DADB781F1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DEC2652-8585-45A3-8ED7-4FB5CB561FDB}">
      <dgm:prSet phldrT="[Text]"/>
      <dgm:spPr/>
      <dgm:t>
        <a:bodyPr/>
        <a:lstStyle/>
        <a:p>
          <a:r>
            <a:rPr lang="en-US" dirty="0" smtClean="0"/>
            <a:t>Angular, </a:t>
          </a:r>
          <a:r>
            <a:rPr lang="en-US" dirty="0" err="1" smtClean="0"/>
            <a:t>Nodejs</a:t>
          </a:r>
          <a:r>
            <a:rPr lang="en-US" dirty="0" smtClean="0"/>
            <a:t> ,Oracle</a:t>
          </a:r>
          <a:endParaRPr lang="en-US" dirty="0"/>
        </a:p>
      </dgm:t>
    </dgm:pt>
    <dgm:pt modelId="{67B6345A-09F1-48FC-893A-D1787A44AB40}" type="parTrans" cxnId="{879367D2-9F3E-40F4-BFB9-6914047D18D5}">
      <dgm:prSet/>
      <dgm:spPr/>
      <dgm:t>
        <a:bodyPr/>
        <a:lstStyle/>
        <a:p>
          <a:endParaRPr lang="en-US"/>
        </a:p>
      </dgm:t>
    </dgm:pt>
    <dgm:pt modelId="{A57C5D07-AAF0-415F-9D35-E3782D8300B3}" type="sibTrans" cxnId="{879367D2-9F3E-40F4-BFB9-6914047D18D5}">
      <dgm:prSet/>
      <dgm:spPr/>
      <dgm:t>
        <a:bodyPr/>
        <a:lstStyle/>
        <a:p>
          <a:endParaRPr lang="en-US"/>
        </a:p>
      </dgm:t>
    </dgm:pt>
    <dgm:pt modelId="{FB6E6C0B-5DA0-4EE6-9456-281A464985EE}">
      <dgm:prSet phldrT="[Text]"/>
      <dgm:spPr/>
      <dgm:t>
        <a:bodyPr/>
        <a:lstStyle/>
        <a:p>
          <a:r>
            <a:rPr lang="en-US" dirty="0" smtClean="0"/>
            <a:t>Agile Methodology</a:t>
          </a:r>
          <a:endParaRPr lang="en-US" dirty="0"/>
        </a:p>
      </dgm:t>
    </dgm:pt>
    <dgm:pt modelId="{DCCBFC5A-0C5D-4D7A-8119-AC8BCDE5C0A3}" type="parTrans" cxnId="{D792C0F8-BFE9-4AC4-A9F3-481B59645E62}">
      <dgm:prSet/>
      <dgm:spPr/>
      <dgm:t>
        <a:bodyPr/>
        <a:lstStyle/>
        <a:p>
          <a:endParaRPr lang="en-US"/>
        </a:p>
      </dgm:t>
    </dgm:pt>
    <dgm:pt modelId="{CA65E1FC-65A3-47E7-B85D-4AD4C1E62758}" type="sibTrans" cxnId="{D792C0F8-BFE9-4AC4-A9F3-481B59645E62}">
      <dgm:prSet/>
      <dgm:spPr/>
      <dgm:t>
        <a:bodyPr/>
        <a:lstStyle/>
        <a:p>
          <a:endParaRPr lang="en-US"/>
        </a:p>
      </dgm:t>
    </dgm:pt>
    <dgm:pt modelId="{C5A87E01-5950-41AF-A76D-7A0674382675}">
      <dgm:prSet phldrT="[Text]"/>
      <dgm:spPr/>
      <dgm:t>
        <a:bodyPr/>
        <a:lstStyle/>
        <a:p>
          <a:r>
            <a:rPr lang="en-US" dirty="0" smtClean="0"/>
            <a:t>Testing </a:t>
          </a:r>
          <a:endParaRPr lang="en-US" dirty="0"/>
        </a:p>
      </dgm:t>
    </dgm:pt>
    <dgm:pt modelId="{1A42A513-93A1-48BF-9E6F-99A2096D2A96}" type="parTrans" cxnId="{A354548B-3A7A-4572-83EB-3499C9EDB79B}">
      <dgm:prSet/>
      <dgm:spPr/>
      <dgm:t>
        <a:bodyPr/>
        <a:lstStyle/>
        <a:p>
          <a:endParaRPr lang="en-US"/>
        </a:p>
      </dgm:t>
    </dgm:pt>
    <dgm:pt modelId="{F8B38C25-12E1-4CB2-8616-1DD38D1FEF02}" type="sibTrans" cxnId="{A354548B-3A7A-4572-83EB-3499C9EDB79B}">
      <dgm:prSet/>
      <dgm:spPr/>
      <dgm:t>
        <a:bodyPr/>
        <a:lstStyle/>
        <a:p>
          <a:endParaRPr lang="en-US"/>
        </a:p>
      </dgm:t>
    </dgm:pt>
    <dgm:pt modelId="{88AE3A90-AE89-4565-88FC-BD9C188955E1}">
      <dgm:prSet phldrT="[Text]"/>
      <dgm:spPr/>
      <dgm:t>
        <a:bodyPr/>
        <a:lstStyle/>
        <a:p>
          <a:r>
            <a:rPr lang="en-US" dirty="0" smtClean="0"/>
            <a:t>Corporate Culture</a:t>
          </a:r>
          <a:endParaRPr lang="en-US" dirty="0"/>
        </a:p>
      </dgm:t>
    </dgm:pt>
    <dgm:pt modelId="{A922BB77-AB00-49B9-B928-7656B9A9B714}" type="parTrans" cxnId="{E191CA0D-0704-4286-8751-02D5DE2AC38A}">
      <dgm:prSet/>
      <dgm:spPr/>
      <dgm:t>
        <a:bodyPr/>
        <a:lstStyle/>
        <a:p>
          <a:endParaRPr lang="en-US"/>
        </a:p>
      </dgm:t>
    </dgm:pt>
    <dgm:pt modelId="{F0EBB0E5-2AC6-4B4D-9D9E-7773DC20F983}" type="sibTrans" cxnId="{E191CA0D-0704-4286-8751-02D5DE2AC38A}">
      <dgm:prSet/>
      <dgm:spPr/>
      <dgm:t>
        <a:bodyPr/>
        <a:lstStyle/>
        <a:p>
          <a:endParaRPr lang="en-US"/>
        </a:p>
      </dgm:t>
    </dgm:pt>
    <dgm:pt modelId="{78F8EF54-45CA-45FE-BC15-F2B43BDCBD05}" type="pres">
      <dgm:prSet presAssocID="{10E6C783-3B28-4AA2-97AC-426DADB781F1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1F434515-7C58-448C-A698-146BDA6C78E2}" type="pres">
      <dgm:prSet presAssocID="{2DEC2652-8585-45A3-8ED7-4FB5CB561FDB}" presName="parentLin" presStyleCnt="0"/>
      <dgm:spPr/>
    </dgm:pt>
    <dgm:pt modelId="{A40DFD43-3023-4C7C-AD1B-730A6550D7B8}" type="pres">
      <dgm:prSet presAssocID="{2DEC2652-8585-45A3-8ED7-4FB5CB561FDB}" presName="parentLeftMargin" presStyleLbl="node1" presStyleIdx="0" presStyleCnt="4"/>
      <dgm:spPr/>
      <dgm:t>
        <a:bodyPr/>
        <a:lstStyle/>
        <a:p>
          <a:endParaRPr lang="en-GB"/>
        </a:p>
      </dgm:t>
    </dgm:pt>
    <dgm:pt modelId="{B0D5B5A8-E2B4-466B-8EE1-DCF8A6010FCB}" type="pres">
      <dgm:prSet presAssocID="{2DEC2652-8585-45A3-8ED7-4FB5CB561FDB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5A8792-B9A2-4A44-8231-529D6F0FB06D}" type="pres">
      <dgm:prSet presAssocID="{2DEC2652-8585-45A3-8ED7-4FB5CB561FDB}" presName="negativeSpace" presStyleCnt="0"/>
      <dgm:spPr/>
    </dgm:pt>
    <dgm:pt modelId="{CFAE6D66-A7A4-482A-8CFE-2D88FDD31F32}" type="pres">
      <dgm:prSet presAssocID="{2DEC2652-8585-45A3-8ED7-4FB5CB561FDB}" presName="childText" presStyleLbl="conFgAcc1" presStyleIdx="0" presStyleCnt="4">
        <dgm:presLayoutVars>
          <dgm:bulletEnabled val="1"/>
        </dgm:presLayoutVars>
      </dgm:prSet>
      <dgm:spPr/>
    </dgm:pt>
    <dgm:pt modelId="{3AB0B316-02A3-4953-8E8C-F671B9AFED0D}" type="pres">
      <dgm:prSet presAssocID="{A57C5D07-AAF0-415F-9D35-E3782D8300B3}" presName="spaceBetweenRectangles" presStyleCnt="0"/>
      <dgm:spPr/>
    </dgm:pt>
    <dgm:pt modelId="{A18678E0-6053-4CFA-A4DD-9A671377AAF2}" type="pres">
      <dgm:prSet presAssocID="{FB6E6C0B-5DA0-4EE6-9456-281A464985EE}" presName="parentLin" presStyleCnt="0"/>
      <dgm:spPr/>
    </dgm:pt>
    <dgm:pt modelId="{58DC0FB3-6F9B-4D3D-B9E0-177F7D03798A}" type="pres">
      <dgm:prSet presAssocID="{FB6E6C0B-5DA0-4EE6-9456-281A464985EE}" presName="parentLeftMargin" presStyleLbl="node1" presStyleIdx="0" presStyleCnt="4"/>
      <dgm:spPr/>
      <dgm:t>
        <a:bodyPr/>
        <a:lstStyle/>
        <a:p>
          <a:endParaRPr lang="en-GB"/>
        </a:p>
      </dgm:t>
    </dgm:pt>
    <dgm:pt modelId="{8C0AECA3-5560-40DF-91E8-361EC84672A8}" type="pres">
      <dgm:prSet presAssocID="{FB6E6C0B-5DA0-4EE6-9456-281A464985EE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F88D5C-6B82-4D90-A5F2-239866126D52}" type="pres">
      <dgm:prSet presAssocID="{FB6E6C0B-5DA0-4EE6-9456-281A464985EE}" presName="negativeSpace" presStyleCnt="0"/>
      <dgm:spPr/>
    </dgm:pt>
    <dgm:pt modelId="{AE1696D9-2312-45BD-BDC0-19B5567ECBF0}" type="pres">
      <dgm:prSet presAssocID="{FB6E6C0B-5DA0-4EE6-9456-281A464985EE}" presName="childText" presStyleLbl="conFgAcc1" presStyleIdx="1" presStyleCnt="4">
        <dgm:presLayoutVars>
          <dgm:bulletEnabled val="1"/>
        </dgm:presLayoutVars>
      </dgm:prSet>
      <dgm:spPr/>
    </dgm:pt>
    <dgm:pt modelId="{2F95B5B6-0931-4C33-9962-BA1B9E4B08AD}" type="pres">
      <dgm:prSet presAssocID="{CA65E1FC-65A3-47E7-B85D-4AD4C1E62758}" presName="spaceBetweenRectangles" presStyleCnt="0"/>
      <dgm:spPr/>
    </dgm:pt>
    <dgm:pt modelId="{37BE0A42-FF15-4C81-A366-3EB2D12AB5AD}" type="pres">
      <dgm:prSet presAssocID="{C5A87E01-5950-41AF-A76D-7A0674382675}" presName="parentLin" presStyleCnt="0"/>
      <dgm:spPr/>
    </dgm:pt>
    <dgm:pt modelId="{45D33D72-5C80-4A48-AAC7-4B76D2B9F39A}" type="pres">
      <dgm:prSet presAssocID="{C5A87E01-5950-41AF-A76D-7A0674382675}" presName="parentLeftMargin" presStyleLbl="node1" presStyleIdx="1" presStyleCnt="4"/>
      <dgm:spPr/>
      <dgm:t>
        <a:bodyPr/>
        <a:lstStyle/>
        <a:p>
          <a:endParaRPr lang="en-GB"/>
        </a:p>
      </dgm:t>
    </dgm:pt>
    <dgm:pt modelId="{9BD255A7-8CC5-4132-AF35-6A9E8AA68C65}" type="pres">
      <dgm:prSet presAssocID="{C5A87E01-5950-41AF-A76D-7A0674382675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666C78-A0C3-481D-BB0F-3BFEA0A397BC}" type="pres">
      <dgm:prSet presAssocID="{C5A87E01-5950-41AF-A76D-7A0674382675}" presName="negativeSpace" presStyleCnt="0"/>
      <dgm:spPr/>
    </dgm:pt>
    <dgm:pt modelId="{D464FC4D-6A88-4D95-935D-94EDB08FC7A9}" type="pres">
      <dgm:prSet presAssocID="{C5A87E01-5950-41AF-A76D-7A0674382675}" presName="childText" presStyleLbl="conFgAcc1" presStyleIdx="2" presStyleCnt="4">
        <dgm:presLayoutVars>
          <dgm:bulletEnabled val="1"/>
        </dgm:presLayoutVars>
      </dgm:prSet>
      <dgm:spPr/>
    </dgm:pt>
    <dgm:pt modelId="{ADFA7971-EED6-4140-856C-0474EB2310BB}" type="pres">
      <dgm:prSet presAssocID="{F8B38C25-12E1-4CB2-8616-1DD38D1FEF02}" presName="spaceBetweenRectangles" presStyleCnt="0"/>
      <dgm:spPr/>
    </dgm:pt>
    <dgm:pt modelId="{2E4834B9-CBEC-47FC-ADA4-BF5A81E9A111}" type="pres">
      <dgm:prSet presAssocID="{88AE3A90-AE89-4565-88FC-BD9C188955E1}" presName="parentLin" presStyleCnt="0"/>
      <dgm:spPr/>
    </dgm:pt>
    <dgm:pt modelId="{3CDD68BA-57F8-4872-A6B5-0E1E183E83CF}" type="pres">
      <dgm:prSet presAssocID="{88AE3A90-AE89-4565-88FC-BD9C188955E1}" presName="parentLeftMargin" presStyleLbl="node1" presStyleIdx="2" presStyleCnt="4"/>
      <dgm:spPr/>
      <dgm:t>
        <a:bodyPr/>
        <a:lstStyle/>
        <a:p>
          <a:endParaRPr lang="en-GB"/>
        </a:p>
      </dgm:t>
    </dgm:pt>
    <dgm:pt modelId="{DB1910BF-8ED2-4FEE-89BC-CB78A4695AEC}" type="pres">
      <dgm:prSet presAssocID="{88AE3A90-AE89-4565-88FC-BD9C188955E1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1713F7-D825-43C4-8F9A-9D01377797A8}" type="pres">
      <dgm:prSet presAssocID="{88AE3A90-AE89-4565-88FC-BD9C188955E1}" presName="negativeSpace" presStyleCnt="0"/>
      <dgm:spPr/>
    </dgm:pt>
    <dgm:pt modelId="{0C0D6900-A890-4ED3-A560-47D18F52A5E1}" type="pres">
      <dgm:prSet presAssocID="{88AE3A90-AE89-4565-88FC-BD9C188955E1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6EC1D820-86AA-4B41-8108-BEBCD0D94C24}" type="presOf" srcId="{C5A87E01-5950-41AF-A76D-7A0674382675}" destId="{45D33D72-5C80-4A48-AAC7-4B76D2B9F39A}" srcOrd="0" destOrd="0" presId="urn:microsoft.com/office/officeart/2005/8/layout/list1"/>
    <dgm:cxn modelId="{AB4385DF-7604-47C5-82A7-0DE7490D35D0}" type="presOf" srcId="{88AE3A90-AE89-4565-88FC-BD9C188955E1}" destId="{3CDD68BA-57F8-4872-A6B5-0E1E183E83CF}" srcOrd="0" destOrd="0" presId="urn:microsoft.com/office/officeart/2005/8/layout/list1"/>
    <dgm:cxn modelId="{D792C0F8-BFE9-4AC4-A9F3-481B59645E62}" srcId="{10E6C783-3B28-4AA2-97AC-426DADB781F1}" destId="{FB6E6C0B-5DA0-4EE6-9456-281A464985EE}" srcOrd="1" destOrd="0" parTransId="{DCCBFC5A-0C5D-4D7A-8119-AC8BCDE5C0A3}" sibTransId="{CA65E1FC-65A3-47E7-B85D-4AD4C1E62758}"/>
    <dgm:cxn modelId="{894B05B6-14AB-4039-B22F-4F3142D886B3}" type="presOf" srcId="{2DEC2652-8585-45A3-8ED7-4FB5CB561FDB}" destId="{A40DFD43-3023-4C7C-AD1B-730A6550D7B8}" srcOrd="0" destOrd="0" presId="urn:microsoft.com/office/officeart/2005/8/layout/list1"/>
    <dgm:cxn modelId="{B3C9EC5B-D04C-4CFA-A073-F4056992B0C1}" type="presOf" srcId="{FB6E6C0B-5DA0-4EE6-9456-281A464985EE}" destId="{8C0AECA3-5560-40DF-91E8-361EC84672A8}" srcOrd="1" destOrd="0" presId="urn:microsoft.com/office/officeart/2005/8/layout/list1"/>
    <dgm:cxn modelId="{E191CA0D-0704-4286-8751-02D5DE2AC38A}" srcId="{10E6C783-3B28-4AA2-97AC-426DADB781F1}" destId="{88AE3A90-AE89-4565-88FC-BD9C188955E1}" srcOrd="3" destOrd="0" parTransId="{A922BB77-AB00-49B9-B928-7656B9A9B714}" sibTransId="{F0EBB0E5-2AC6-4B4D-9D9E-7773DC20F983}"/>
    <dgm:cxn modelId="{8E6F8525-A9C6-4E7B-9AB4-A4E5C9E1DEB9}" type="presOf" srcId="{10E6C783-3B28-4AA2-97AC-426DADB781F1}" destId="{78F8EF54-45CA-45FE-BC15-F2B43BDCBD05}" srcOrd="0" destOrd="0" presId="urn:microsoft.com/office/officeart/2005/8/layout/list1"/>
    <dgm:cxn modelId="{B05D6970-EA91-4F3D-82CC-90E0312F69B9}" type="presOf" srcId="{88AE3A90-AE89-4565-88FC-BD9C188955E1}" destId="{DB1910BF-8ED2-4FEE-89BC-CB78A4695AEC}" srcOrd="1" destOrd="0" presId="urn:microsoft.com/office/officeart/2005/8/layout/list1"/>
    <dgm:cxn modelId="{879367D2-9F3E-40F4-BFB9-6914047D18D5}" srcId="{10E6C783-3B28-4AA2-97AC-426DADB781F1}" destId="{2DEC2652-8585-45A3-8ED7-4FB5CB561FDB}" srcOrd="0" destOrd="0" parTransId="{67B6345A-09F1-48FC-893A-D1787A44AB40}" sibTransId="{A57C5D07-AAF0-415F-9D35-E3782D8300B3}"/>
    <dgm:cxn modelId="{64FFF328-410B-4A52-92B8-3062FFBCDC6D}" type="presOf" srcId="{C5A87E01-5950-41AF-A76D-7A0674382675}" destId="{9BD255A7-8CC5-4132-AF35-6A9E8AA68C65}" srcOrd="1" destOrd="0" presId="urn:microsoft.com/office/officeart/2005/8/layout/list1"/>
    <dgm:cxn modelId="{D177B683-0BB7-4140-BF11-3271C629917E}" type="presOf" srcId="{2DEC2652-8585-45A3-8ED7-4FB5CB561FDB}" destId="{B0D5B5A8-E2B4-466B-8EE1-DCF8A6010FCB}" srcOrd="1" destOrd="0" presId="urn:microsoft.com/office/officeart/2005/8/layout/list1"/>
    <dgm:cxn modelId="{A354548B-3A7A-4572-83EB-3499C9EDB79B}" srcId="{10E6C783-3B28-4AA2-97AC-426DADB781F1}" destId="{C5A87E01-5950-41AF-A76D-7A0674382675}" srcOrd="2" destOrd="0" parTransId="{1A42A513-93A1-48BF-9E6F-99A2096D2A96}" sibTransId="{F8B38C25-12E1-4CB2-8616-1DD38D1FEF02}"/>
    <dgm:cxn modelId="{E7E52209-6F7B-4E1D-8E05-0338FAA40A01}" type="presOf" srcId="{FB6E6C0B-5DA0-4EE6-9456-281A464985EE}" destId="{58DC0FB3-6F9B-4D3D-B9E0-177F7D03798A}" srcOrd="0" destOrd="0" presId="urn:microsoft.com/office/officeart/2005/8/layout/list1"/>
    <dgm:cxn modelId="{F13468D5-9A68-4D9C-AE13-87F3A86B0491}" type="presParOf" srcId="{78F8EF54-45CA-45FE-BC15-F2B43BDCBD05}" destId="{1F434515-7C58-448C-A698-146BDA6C78E2}" srcOrd="0" destOrd="0" presId="urn:microsoft.com/office/officeart/2005/8/layout/list1"/>
    <dgm:cxn modelId="{7AA62A97-5AD5-4E71-9240-A1544C77E1CC}" type="presParOf" srcId="{1F434515-7C58-448C-A698-146BDA6C78E2}" destId="{A40DFD43-3023-4C7C-AD1B-730A6550D7B8}" srcOrd="0" destOrd="0" presId="urn:microsoft.com/office/officeart/2005/8/layout/list1"/>
    <dgm:cxn modelId="{021B2DCA-8C46-4CF4-A737-A6E75AD61224}" type="presParOf" srcId="{1F434515-7C58-448C-A698-146BDA6C78E2}" destId="{B0D5B5A8-E2B4-466B-8EE1-DCF8A6010FCB}" srcOrd="1" destOrd="0" presId="urn:microsoft.com/office/officeart/2005/8/layout/list1"/>
    <dgm:cxn modelId="{22CD711A-6874-47E3-8A14-8FCF850D9311}" type="presParOf" srcId="{78F8EF54-45CA-45FE-BC15-F2B43BDCBD05}" destId="{C75A8792-B9A2-4A44-8231-529D6F0FB06D}" srcOrd="1" destOrd="0" presId="urn:microsoft.com/office/officeart/2005/8/layout/list1"/>
    <dgm:cxn modelId="{89EB1AC7-CBEB-47EF-9592-959BC9C407B0}" type="presParOf" srcId="{78F8EF54-45CA-45FE-BC15-F2B43BDCBD05}" destId="{CFAE6D66-A7A4-482A-8CFE-2D88FDD31F32}" srcOrd="2" destOrd="0" presId="urn:microsoft.com/office/officeart/2005/8/layout/list1"/>
    <dgm:cxn modelId="{C4E553D4-41AE-4EEB-B617-6ED54F946B28}" type="presParOf" srcId="{78F8EF54-45CA-45FE-BC15-F2B43BDCBD05}" destId="{3AB0B316-02A3-4953-8E8C-F671B9AFED0D}" srcOrd="3" destOrd="0" presId="urn:microsoft.com/office/officeart/2005/8/layout/list1"/>
    <dgm:cxn modelId="{466498E0-4F6F-4211-A4D6-B2901D77CAD5}" type="presParOf" srcId="{78F8EF54-45CA-45FE-BC15-F2B43BDCBD05}" destId="{A18678E0-6053-4CFA-A4DD-9A671377AAF2}" srcOrd="4" destOrd="0" presId="urn:microsoft.com/office/officeart/2005/8/layout/list1"/>
    <dgm:cxn modelId="{34BB4FD7-3827-4C68-A360-69D3E08AB6D8}" type="presParOf" srcId="{A18678E0-6053-4CFA-A4DD-9A671377AAF2}" destId="{58DC0FB3-6F9B-4D3D-B9E0-177F7D03798A}" srcOrd="0" destOrd="0" presId="urn:microsoft.com/office/officeart/2005/8/layout/list1"/>
    <dgm:cxn modelId="{2EAB12B9-D4AD-4DCB-8BF0-3AE51CDAE2FA}" type="presParOf" srcId="{A18678E0-6053-4CFA-A4DD-9A671377AAF2}" destId="{8C0AECA3-5560-40DF-91E8-361EC84672A8}" srcOrd="1" destOrd="0" presId="urn:microsoft.com/office/officeart/2005/8/layout/list1"/>
    <dgm:cxn modelId="{F4706602-76F8-4F3D-8237-115A4EC8D4C0}" type="presParOf" srcId="{78F8EF54-45CA-45FE-BC15-F2B43BDCBD05}" destId="{35F88D5C-6B82-4D90-A5F2-239866126D52}" srcOrd="5" destOrd="0" presId="urn:microsoft.com/office/officeart/2005/8/layout/list1"/>
    <dgm:cxn modelId="{4BCE7EFA-4C86-4388-B816-74A657607442}" type="presParOf" srcId="{78F8EF54-45CA-45FE-BC15-F2B43BDCBD05}" destId="{AE1696D9-2312-45BD-BDC0-19B5567ECBF0}" srcOrd="6" destOrd="0" presId="urn:microsoft.com/office/officeart/2005/8/layout/list1"/>
    <dgm:cxn modelId="{8AEA1154-EE9A-4A41-B73C-6B22CABBEB6F}" type="presParOf" srcId="{78F8EF54-45CA-45FE-BC15-F2B43BDCBD05}" destId="{2F95B5B6-0931-4C33-9962-BA1B9E4B08AD}" srcOrd="7" destOrd="0" presId="urn:microsoft.com/office/officeart/2005/8/layout/list1"/>
    <dgm:cxn modelId="{5CD2F935-9ACF-4E34-ABA4-0D0F61A6AC61}" type="presParOf" srcId="{78F8EF54-45CA-45FE-BC15-F2B43BDCBD05}" destId="{37BE0A42-FF15-4C81-A366-3EB2D12AB5AD}" srcOrd="8" destOrd="0" presId="urn:microsoft.com/office/officeart/2005/8/layout/list1"/>
    <dgm:cxn modelId="{F95BAECB-2AF3-4E41-BF6D-A367129AD4A8}" type="presParOf" srcId="{37BE0A42-FF15-4C81-A366-3EB2D12AB5AD}" destId="{45D33D72-5C80-4A48-AAC7-4B76D2B9F39A}" srcOrd="0" destOrd="0" presId="urn:microsoft.com/office/officeart/2005/8/layout/list1"/>
    <dgm:cxn modelId="{3B3AD293-4D02-48A9-A3B0-59EEEFAAD9DE}" type="presParOf" srcId="{37BE0A42-FF15-4C81-A366-3EB2D12AB5AD}" destId="{9BD255A7-8CC5-4132-AF35-6A9E8AA68C65}" srcOrd="1" destOrd="0" presId="urn:microsoft.com/office/officeart/2005/8/layout/list1"/>
    <dgm:cxn modelId="{DB0904E8-4C5C-437B-80E1-A3C920E405E7}" type="presParOf" srcId="{78F8EF54-45CA-45FE-BC15-F2B43BDCBD05}" destId="{F7666C78-A0C3-481D-BB0F-3BFEA0A397BC}" srcOrd="9" destOrd="0" presId="urn:microsoft.com/office/officeart/2005/8/layout/list1"/>
    <dgm:cxn modelId="{ADA2EFED-A21E-419F-AB3F-B8662B478A70}" type="presParOf" srcId="{78F8EF54-45CA-45FE-BC15-F2B43BDCBD05}" destId="{D464FC4D-6A88-4D95-935D-94EDB08FC7A9}" srcOrd="10" destOrd="0" presId="urn:microsoft.com/office/officeart/2005/8/layout/list1"/>
    <dgm:cxn modelId="{FF24ACBC-AF35-4AD8-8B01-D9CF33AC0A9B}" type="presParOf" srcId="{78F8EF54-45CA-45FE-BC15-F2B43BDCBD05}" destId="{ADFA7971-EED6-4140-856C-0474EB2310BB}" srcOrd="11" destOrd="0" presId="urn:microsoft.com/office/officeart/2005/8/layout/list1"/>
    <dgm:cxn modelId="{17062752-B9EF-41FC-A0F2-565065E9665D}" type="presParOf" srcId="{78F8EF54-45CA-45FE-BC15-F2B43BDCBD05}" destId="{2E4834B9-CBEC-47FC-ADA4-BF5A81E9A111}" srcOrd="12" destOrd="0" presId="urn:microsoft.com/office/officeart/2005/8/layout/list1"/>
    <dgm:cxn modelId="{90E9B1BB-3CDD-4EDA-87C1-71F3EF6CAF47}" type="presParOf" srcId="{2E4834B9-CBEC-47FC-ADA4-BF5A81E9A111}" destId="{3CDD68BA-57F8-4872-A6B5-0E1E183E83CF}" srcOrd="0" destOrd="0" presId="urn:microsoft.com/office/officeart/2005/8/layout/list1"/>
    <dgm:cxn modelId="{406DF51D-339A-480A-B282-2F4C846A22FB}" type="presParOf" srcId="{2E4834B9-CBEC-47FC-ADA4-BF5A81E9A111}" destId="{DB1910BF-8ED2-4FEE-89BC-CB78A4695AEC}" srcOrd="1" destOrd="0" presId="urn:microsoft.com/office/officeart/2005/8/layout/list1"/>
    <dgm:cxn modelId="{495691E3-91B3-4BAF-A3E2-A3B118565934}" type="presParOf" srcId="{78F8EF54-45CA-45FE-BC15-F2B43BDCBD05}" destId="{FE1713F7-D825-43C4-8F9A-9D01377797A8}" srcOrd="13" destOrd="0" presId="urn:microsoft.com/office/officeart/2005/8/layout/list1"/>
    <dgm:cxn modelId="{1BA7207E-5A78-46C2-BE24-CD184534F836}" type="presParOf" srcId="{78F8EF54-45CA-45FE-BC15-F2B43BDCBD05}" destId="{0C0D6900-A890-4ED3-A560-47D18F52A5E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BDA5AA5-AA83-47DD-A5A7-958C846E1E26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6A08DC5-BDC6-481B-B8F3-BDDCBDD96E54}">
      <dgm:prSet phldrT="[Text]" custT="1"/>
      <dgm:spPr/>
      <dgm:t>
        <a:bodyPr/>
        <a:lstStyle/>
        <a:p>
          <a:r>
            <a:rPr lang="en-US" sz="2000" dirty="0" smtClean="0"/>
            <a:t>Web-SSO</a:t>
          </a:r>
          <a:endParaRPr lang="en-US" sz="2000" dirty="0"/>
        </a:p>
      </dgm:t>
    </dgm:pt>
    <dgm:pt modelId="{02EBFCA2-6959-4927-A660-71CD8A4135EB}" type="parTrans" cxnId="{EE5309DB-3847-47B0-8A41-43294FE95024}">
      <dgm:prSet/>
      <dgm:spPr/>
      <dgm:t>
        <a:bodyPr/>
        <a:lstStyle/>
        <a:p>
          <a:endParaRPr lang="en-US"/>
        </a:p>
      </dgm:t>
    </dgm:pt>
    <dgm:pt modelId="{2A2A2AD6-3039-40BD-AA4C-DAA3B831D43E}" type="sibTrans" cxnId="{EE5309DB-3847-47B0-8A41-43294FE95024}">
      <dgm:prSet/>
      <dgm:spPr/>
      <dgm:t>
        <a:bodyPr/>
        <a:lstStyle/>
        <a:p>
          <a:endParaRPr lang="en-US"/>
        </a:p>
      </dgm:t>
    </dgm:pt>
    <dgm:pt modelId="{1314763B-8B55-455C-BAEB-FAA47DF46DB4}">
      <dgm:prSet phldrT="[Text]" custT="1"/>
      <dgm:spPr/>
      <dgm:t>
        <a:bodyPr/>
        <a:lstStyle/>
        <a:p>
          <a:r>
            <a:rPr lang="en-US" sz="2000" dirty="0" err="1" smtClean="0"/>
            <a:t>Brassring</a:t>
          </a:r>
          <a:endParaRPr lang="en-US" sz="2000" dirty="0"/>
        </a:p>
      </dgm:t>
    </dgm:pt>
    <dgm:pt modelId="{8A57C6A3-0CA0-4C8B-99EC-B60A48A69147}" type="parTrans" cxnId="{291F76C3-B9E9-4926-A6FA-91D367DB204D}">
      <dgm:prSet/>
      <dgm:spPr/>
      <dgm:t>
        <a:bodyPr/>
        <a:lstStyle/>
        <a:p>
          <a:endParaRPr lang="en-US"/>
        </a:p>
      </dgm:t>
    </dgm:pt>
    <dgm:pt modelId="{2AF6BA12-5005-44E7-919B-A08260559B2D}" type="sibTrans" cxnId="{291F76C3-B9E9-4926-A6FA-91D367DB204D}">
      <dgm:prSet/>
      <dgm:spPr/>
      <dgm:t>
        <a:bodyPr/>
        <a:lstStyle/>
        <a:p>
          <a:endParaRPr lang="en-US"/>
        </a:p>
      </dgm:t>
    </dgm:pt>
    <dgm:pt modelId="{BD5AF0DA-BDB8-4BC4-80EB-8E17B16DBE9E}">
      <dgm:prSet phldrT="[Text]" custT="1"/>
      <dgm:spPr/>
      <dgm:t>
        <a:bodyPr/>
        <a:lstStyle/>
        <a:p>
          <a:r>
            <a:rPr lang="en-US" sz="1800" dirty="0" smtClean="0"/>
            <a:t>Workforce Planning tool</a:t>
          </a:r>
          <a:endParaRPr lang="en-US" sz="1800" dirty="0"/>
        </a:p>
      </dgm:t>
    </dgm:pt>
    <dgm:pt modelId="{D94DA052-F4EB-420E-8DFB-93FD3CBB7CBC}" type="parTrans" cxnId="{F6AB5386-7B1F-4D54-AAB2-BA07E2F8ABC7}">
      <dgm:prSet/>
      <dgm:spPr/>
      <dgm:t>
        <a:bodyPr/>
        <a:lstStyle/>
        <a:p>
          <a:endParaRPr lang="en-US"/>
        </a:p>
      </dgm:t>
    </dgm:pt>
    <dgm:pt modelId="{29A6B13D-A12D-4C74-9E01-FB606F889161}" type="sibTrans" cxnId="{F6AB5386-7B1F-4D54-AAB2-BA07E2F8ABC7}">
      <dgm:prSet/>
      <dgm:spPr/>
      <dgm:t>
        <a:bodyPr/>
        <a:lstStyle/>
        <a:p>
          <a:endParaRPr lang="en-US"/>
        </a:p>
      </dgm:t>
    </dgm:pt>
    <dgm:pt modelId="{3BDF298F-6C03-4148-9C48-EFDA77761739}" type="pres">
      <dgm:prSet presAssocID="{4BDA5AA5-AA83-47DD-A5A7-958C846E1E26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B5B8B1B8-6617-42C0-A558-41DDC460EC79}" type="pres">
      <dgm:prSet presAssocID="{F6A08DC5-BDC6-481B-B8F3-BDDCBDD96E54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BE50ABA-25E3-4C32-B623-702CCBD4F64B}" type="pres">
      <dgm:prSet presAssocID="{2A2A2AD6-3039-40BD-AA4C-DAA3B831D43E}" presName="sibTrans" presStyleCnt="0"/>
      <dgm:spPr/>
    </dgm:pt>
    <dgm:pt modelId="{9F1EE705-8D70-462F-88EB-8646F9189796}" type="pres">
      <dgm:prSet presAssocID="{1314763B-8B55-455C-BAEB-FAA47DF46DB4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FE48B6D-9598-4836-B860-675E8C110C9F}" type="pres">
      <dgm:prSet presAssocID="{2AF6BA12-5005-44E7-919B-A08260559B2D}" presName="sibTrans" presStyleCnt="0"/>
      <dgm:spPr/>
    </dgm:pt>
    <dgm:pt modelId="{490F405E-6FA1-4819-9D2E-6C606279A2DB}" type="pres">
      <dgm:prSet presAssocID="{BD5AF0DA-BDB8-4BC4-80EB-8E17B16DBE9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F0DE7D1-66A2-4265-8F17-DC6E8D4FF17B}" type="presOf" srcId="{BD5AF0DA-BDB8-4BC4-80EB-8E17B16DBE9E}" destId="{490F405E-6FA1-4819-9D2E-6C606279A2DB}" srcOrd="0" destOrd="0" presId="urn:microsoft.com/office/officeart/2005/8/layout/default"/>
    <dgm:cxn modelId="{291F76C3-B9E9-4926-A6FA-91D367DB204D}" srcId="{4BDA5AA5-AA83-47DD-A5A7-958C846E1E26}" destId="{1314763B-8B55-455C-BAEB-FAA47DF46DB4}" srcOrd="1" destOrd="0" parTransId="{8A57C6A3-0CA0-4C8B-99EC-B60A48A69147}" sibTransId="{2AF6BA12-5005-44E7-919B-A08260559B2D}"/>
    <dgm:cxn modelId="{F6AB5386-7B1F-4D54-AAB2-BA07E2F8ABC7}" srcId="{4BDA5AA5-AA83-47DD-A5A7-958C846E1E26}" destId="{BD5AF0DA-BDB8-4BC4-80EB-8E17B16DBE9E}" srcOrd="2" destOrd="0" parTransId="{D94DA052-F4EB-420E-8DFB-93FD3CBB7CBC}" sibTransId="{29A6B13D-A12D-4C74-9E01-FB606F889161}"/>
    <dgm:cxn modelId="{19DEB503-002A-44AB-B0EC-BE23E40B5504}" type="presOf" srcId="{F6A08DC5-BDC6-481B-B8F3-BDDCBDD96E54}" destId="{B5B8B1B8-6617-42C0-A558-41DDC460EC79}" srcOrd="0" destOrd="0" presId="urn:microsoft.com/office/officeart/2005/8/layout/default"/>
    <dgm:cxn modelId="{EE5309DB-3847-47B0-8A41-43294FE95024}" srcId="{4BDA5AA5-AA83-47DD-A5A7-958C846E1E26}" destId="{F6A08DC5-BDC6-481B-B8F3-BDDCBDD96E54}" srcOrd="0" destOrd="0" parTransId="{02EBFCA2-6959-4927-A660-71CD8A4135EB}" sibTransId="{2A2A2AD6-3039-40BD-AA4C-DAA3B831D43E}"/>
    <dgm:cxn modelId="{3922ED03-0D58-42F5-A7C2-A7275B9A1F0B}" type="presOf" srcId="{4BDA5AA5-AA83-47DD-A5A7-958C846E1E26}" destId="{3BDF298F-6C03-4148-9C48-EFDA77761739}" srcOrd="0" destOrd="0" presId="urn:microsoft.com/office/officeart/2005/8/layout/default"/>
    <dgm:cxn modelId="{4D479DE0-ECC2-4549-9B81-903EB97D7BAB}" type="presOf" srcId="{1314763B-8B55-455C-BAEB-FAA47DF46DB4}" destId="{9F1EE705-8D70-462F-88EB-8646F9189796}" srcOrd="0" destOrd="0" presId="urn:microsoft.com/office/officeart/2005/8/layout/default"/>
    <dgm:cxn modelId="{7349980D-26F5-463D-B2B0-113D28F572BF}" type="presParOf" srcId="{3BDF298F-6C03-4148-9C48-EFDA77761739}" destId="{B5B8B1B8-6617-42C0-A558-41DDC460EC79}" srcOrd="0" destOrd="0" presId="urn:microsoft.com/office/officeart/2005/8/layout/default"/>
    <dgm:cxn modelId="{F4FD7697-E245-4E97-9E3D-F2041CEED908}" type="presParOf" srcId="{3BDF298F-6C03-4148-9C48-EFDA77761739}" destId="{8BE50ABA-25E3-4C32-B623-702CCBD4F64B}" srcOrd="1" destOrd="0" presId="urn:microsoft.com/office/officeart/2005/8/layout/default"/>
    <dgm:cxn modelId="{84438F3D-0D39-4886-8337-1193EDF72302}" type="presParOf" srcId="{3BDF298F-6C03-4148-9C48-EFDA77761739}" destId="{9F1EE705-8D70-462F-88EB-8646F9189796}" srcOrd="2" destOrd="0" presId="urn:microsoft.com/office/officeart/2005/8/layout/default"/>
    <dgm:cxn modelId="{AD74B78C-B66C-4985-B524-5747A9901AB9}" type="presParOf" srcId="{3BDF298F-6C03-4148-9C48-EFDA77761739}" destId="{4FE48B6D-9598-4836-B860-675E8C110C9F}" srcOrd="3" destOrd="0" presId="urn:microsoft.com/office/officeart/2005/8/layout/default"/>
    <dgm:cxn modelId="{D6931FE4-D024-422B-AB71-8AAF889E0466}" type="presParOf" srcId="{3BDF298F-6C03-4148-9C48-EFDA77761739}" destId="{490F405E-6FA1-4819-9D2E-6C606279A2DB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262F4D-0627-41CF-B56F-7FBD06E5DF1A}">
      <dsp:nvSpPr>
        <dsp:cNvPr id="0" name=""/>
        <dsp:cNvSpPr/>
      </dsp:nvSpPr>
      <dsp:spPr>
        <a:xfrm>
          <a:off x="2773327" y="1805"/>
          <a:ext cx="799671" cy="3998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Demand Management</a:t>
          </a:r>
          <a:endParaRPr lang="en-US" sz="1100" kern="1200" dirty="0"/>
        </a:p>
      </dsp:txBody>
      <dsp:txXfrm>
        <a:off x="2785038" y="13516"/>
        <a:ext cx="776249" cy="376413"/>
      </dsp:txXfrm>
    </dsp:sp>
    <dsp:sp modelId="{81649DC2-4638-4B01-985D-27FEAE5A95C1}">
      <dsp:nvSpPr>
        <dsp:cNvPr id="0" name=""/>
        <dsp:cNvSpPr/>
      </dsp:nvSpPr>
      <dsp:spPr>
        <a:xfrm>
          <a:off x="2807574" y="401641"/>
          <a:ext cx="91440" cy="29987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9876"/>
              </a:lnTo>
              <a:lnTo>
                <a:pt x="125687" y="29987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A3F6A1-140B-47D6-97F1-4FB0B638FC38}">
      <dsp:nvSpPr>
        <dsp:cNvPr id="0" name=""/>
        <dsp:cNvSpPr/>
      </dsp:nvSpPr>
      <dsp:spPr>
        <a:xfrm>
          <a:off x="2933261" y="501600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High Level Requirement</a:t>
          </a:r>
          <a:endParaRPr lang="en-US" sz="1000" kern="1200" dirty="0"/>
        </a:p>
      </dsp:txBody>
      <dsp:txXfrm>
        <a:off x="2944972" y="513311"/>
        <a:ext cx="616315" cy="376413"/>
      </dsp:txXfrm>
    </dsp:sp>
    <dsp:sp modelId="{2A59BB33-BE9E-4B65-8A11-7396A9C5B1F7}">
      <dsp:nvSpPr>
        <dsp:cNvPr id="0" name=""/>
        <dsp:cNvSpPr/>
      </dsp:nvSpPr>
      <dsp:spPr>
        <a:xfrm>
          <a:off x="2807574" y="401641"/>
          <a:ext cx="91440" cy="7996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99671"/>
              </a:lnTo>
              <a:lnTo>
                <a:pt x="125687" y="79967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7F642C-15C7-4704-956A-E00627AB3217}">
      <dsp:nvSpPr>
        <dsp:cNvPr id="0" name=""/>
        <dsp:cNvSpPr/>
      </dsp:nvSpPr>
      <dsp:spPr>
        <a:xfrm>
          <a:off x="2933261" y="1001395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334394"/>
              <a:satOff val="-417"/>
              <a:lumOff val="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Tracking</a:t>
          </a:r>
          <a:endParaRPr lang="en-US" sz="1000" kern="1200" dirty="0"/>
        </a:p>
      </dsp:txBody>
      <dsp:txXfrm>
        <a:off x="2944972" y="1013106"/>
        <a:ext cx="616315" cy="376413"/>
      </dsp:txXfrm>
    </dsp:sp>
    <dsp:sp modelId="{E48F9F3B-31E3-4838-AB4D-40D53B178009}">
      <dsp:nvSpPr>
        <dsp:cNvPr id="0" name=""/>
        <dsp:cNvSpPr/>
      </dsp:nvSpPr>
      <dsp:spPr>
        <a:xfrm>
          <a:off x="2807574" y="401641"/>
          <a:ext cx="91440" cy="129946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99466"/>
              </a:lnTo>
              <a:lnTo>
                <a:pt x="125687" y="129946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4B842B-4CEB-46F1-97BB-EBA92DED88DE}">
      <dsp:nvSpPr>
        <dsp:cNvPr id="0" name=""/>
        <dsp:cNvSpPr/>
      </dsp:nvSpPr>
      <dsp:spPr>
        <a:xfrm>
          <a:off x="2933261" y="1501190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668788"/>
              <a:satOff val="-834"/>
              <a:lumOff val="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Project Allocation</a:t>
          </a:r>
          <a:endParaRPr lang="en-US" sz="1000" kern="1200" dirty="0"/>
        </a:p>
      </dsp:txBody>
      <dsp:txXfrm>
        <a:off x="2944972" y="1512901"/>
        <a:ext cx="616315" cy="376413"/>
      </dsp:txXfrm>
    </dsp:sp>
    <dsp:sp modelId="{706BB75A-A0AE-4495-B2D5-00600F9635B4}">
      <dsp:nvSpPr>
        <dsp:cNvPr id="0" name=""/>
        <dsp:cNvSpPr/>
      </dsp:nvSpPr>
      <dsp:spPr>
        <a:xfrm>
          <a:off x="2807574" y="401641"/>
          <a:ext cx="91440" cy="179926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99261"/>
              </a:lnTo>
              <a:lnTo>
                <a:pt x="125687" y="179926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4AE5CD-B7B3-4AB5-9A85-9F11E6F6EA77}">
      <dsp:nvSpPr>
        <dsp:cNvPr id="0" name=""/>
        <dsp:cNvSpPr/>
      </dsp:nvSpPr>
      <dsp:spPr>
        <a:xfrm>
          <a:off x="2933261" y="2000984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1003183"/>
              <a:satOff val="-1251"/>
              <a:lumOff val="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Report</a:t>
          </a:r>
          <a:endParaRPr lang="en-US" sz="1000" kern="1200" dirty="0"/>
        </a:p>
      </dsp:txBody>
      <dsp:txXfrm>
        <a:off x="2944972" y="2012695"/>
        <a:ext cx="616315" cy="376413"/>
      </dsp:txXfrm>
    </dsp:sp>
    <dsp:sp modelId="{1A6EC07E-3479-4635-9DB2-1057931DD521}">
      <dsp:nvSpPr>
        <dsp:cNvPr id="0" name=""/>
        <dsp:cNvSpPr/>
      </dsp:nvSpPr>
      <dsp:spPr>
        <a:xfrm>
          <a:off x="3772917" y="1805"/>
          <a:ext cx="799671" cy="399835"/>
        </a:xfrm>
        <a:prstGeom prst="roundRect">
          <a:avLst>
            <a:gd name="adj" fmla="val 10000"/>
          </a:avLst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On Boarding</a:t>
          </a:r>
          <a:endParaRPr lang="en-US" sz="1100" kern="1200" dirty="0"/>
        </a:p>
      </dsp:txBody>
      <dsp:txXfrm>
        <a:off x="3784628" y="13516"/>
        <a:ext cx="776249" cy="376413"/>
      </dsp:txXfrm>
    </dsp:sp>
    <dsp:sp modelId="{C6CF10D8-B102-43F2-A3D2-A1F08AF9F9A7}">
      <dsp:nvSpPr>
        <dsp:cNvPr id="0" name=""/>
        <dsp:cNvSpPr/>
      </dsp:nvSpPr>
      <dsp:spPr>
        <a:xfrm>
          <a:off x="3807164" y="401641"/>
          <a:ext cx="91440" cy="29987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9876"/>
              </a:lnTo>
              <a:lnTo>
                <a:pt x="125687" y="29987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5B0D6F-0F6A-4ABE-82AA-6F7134A4E05C}">
      <dsp:nvSpPr>
        <dsp:cNvPr id="0" name=""/>
        <dsp:cNvSpPr/>
      </dsp:nvSpPr>
      <dsp:spPr>
        <a:xfrm>
          <a:off x="3932851" y="501600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1337577"/>
              <a:satOff val="-1668"/>
              <a:lumOff val="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Checklist</a:t>
          </a:r>
          <a:endParaRPr lang="en-US" sz="1000" kern="1200" dirty="0"/>
        </a:p>
      </dsp:txBody>
      <dsp:txXfrm>
        <a:off x="3944562" y="513311"/>
        <a:ext cx="616315" cy="376413"/>
      </dsp:txXfrm>
    </dsp:sp>
    <dsp:sp modelId="{4943827F-B124-4AE3-9BD2-F631323AA6EC}">
      <dsp:nvSpPr>
        <dsp:cNvPr id="0" name=""/>
        <dsp:cNvSpPr/>
      </dsp:nvSpPr>
      <dsp:spPr>
        <a:xfrm>
          <a:off x="3807164" y="401641"/>
          <a:ext cx="91440" cy="7996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99671"/>
              </a:lnTo>
              <a:lnTo>
                <a:pt x="125687" y="79967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FAF813-8482-405F-886D-447CD317DCB2}">
      <dsp:nvSpPr>
        <dsp:cNvPr id="0" name=""/>
        <dsp:cNvSpPr/>
      </dsp:nvSpPr>
      <dsp:spPr>
        <a:xfrm>
          <a:off x="3932851" y="1001395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1671971"/>
              <a:satOff val="-2085"/>
              <a:lumOff val="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Tracking</a:t>
          </a:r>
          <a:endParaRPr lang="en-US" sz="1000" kern="1200" dirty="0"/>
        </a:p>
      </dsp:txBody>
      <dsp:txXfrm>
        <a:off x="3944562" y="1013106"/>
        <a:ext cx="616315" cy="376413"/>
      </dsp:txXfrm>
    </dsp:sp>
    <dsp:sp modelId="{4915FA76-9033-42BD-8B26-DD5784DD7276}">
      <dsp:nvSpPr>
        <dsp:cNvPr id="0" name=""/>
        <dsp:cNvSpPr/>
      </dsp:nvSpPr>
      <dsp:spPr>
        <a:xfrm>
          <a:off x="4772507" y="1805"/>
          <a:ext cx="799671" cy="399835"/>
        </a:xfrm>
        <a:prstGeom prst="roundRect">
          <a:avLst>
            <a:gd name="adj" fmla="val 10000"/>
          </a:avLst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Benefits</a:t>
          </a:r>
          <a:endParaRPr lang="en-US" sz="1100" kern="1200" dirty="0"/>
        </a:p>
      </dsp:txBody>
      <dsp:txXfrm>
        <a:off x="4784218" y="13516"/>
        <a:ext cx="776249" cy="376413"/>
      </dsp:txXfrm>
    </dsp:sp>
    <dsp:sp modelId="{031FCDD0-31C5-463A-AD60-A06C11A9194D}">
      <dsp:nvSpPr>
        <dsp:cNvPr id="0" name=""/>
        <dsp:cNvSpPr/>
      </dsp:nvSpPr>
      <dsp:spPr>
        <a:xfrm>
          <a:off x="4806754" y="401641"/>
          <a:ext cx="91440" cy="29987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9876"/>
              </a:lnTo>
              <a:lnTo>
                <a:pt x="125687" y="29987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51E231-FFC4-48C9-BC71-D41A8B45B76F}">
      <dsp:nvSpPr>
        <dsp:cNvPr id="0" name=""/>
        <dsp:cNvSpPr/>
      </dsp:nvSpPr>
      <dsp:spPr>
        <a:xfrm>
          <a:off x="4932441" y="501600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2006365"/>
              <a:satOff val="-2502"/>
              <a:lumOff val="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Reduction Of Manual Work</a:t>
          </a:r>
          <a:endParaRPr lang="en-US" sz="1000" kern="1200" dirty="0"/>
        </a:p>
      </dsp:txBody>
      <dsp:txXfrm>
        <a:off x="4944152" y="513311"/>
        <a:ext cx="616315" cy="376413"/>
      </dsp:txXfrm>
    </dsp:sp>
    <dsp:sp modelId="{1CF03E16-A4B9-4E25-A544-C274B860A933}">
      <dsp:nvSpPr>
        <dsp:cNvPr id="0" name=""/>
        <dsp:cNvSpPr/>
      </dsp:nvSpPr>
      <dsp:spPr>
        <a:xfrm>
          <a:off x="4806754" y="401641"/>
          <a:ext cx="91440" cy="7996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99671"/>
              </a:lnTo>
              <a:lnTo>
                <a:pt x="125687" y="79967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61981D-D6C6-49FB-BE10-42AA1E8F0D56}">
      <dsp:nvSpPr>
        <dsp:cNvPr id="0" name=""/>
        <dsp:cNvSpPr/>
      </dsp:nvSpPr>
      <dsp:spPr>
        <a:xfrm>
          <a:off x="4932441" y="1001395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2340759"/>
              <a:satOff val="-2919"/>
              <a:lumOff val="6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Accessibility</a:t>
          </a:r>
          <a:endParaRPr lang="en-US" sz="1000" kern="1200" dirty="0"/>
        </a:p>
      </dsp:txBody>
      <dsp:txXfrm>
        <a:off x="4944152" y="1013106"/>
        <a:ext cx="616315" cy="376413"/>
      </dsp:txXfrm>
    </dsp:sp>
    <dsp:sp modelId="{B834589C-298D-42F0-9831-E15FD74FF40D}">
      <dsp:nvSpPr>
        <dsp:cNvPr id="0" name=""/>
        <dsp:cNvSpPr/>
      </dsp:nvSpPr>
      <dsp:spPr>
        <a:xfrm>
          <a:off x="4806754" y="401641"/>
          <a:ext cx="91440" cy="129946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99466"/>
              </a:lnTo>
              <a:lnTo>
                <a:pt x="125687" y="129946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54CA66-29CA-49EC-BC6B-C1C360828D10}">
      <dsp:nvSpPr>
        <dsp:cNvPr id="0" name=""/>
        <dsp:cNvSpPr/>
      </dsp:nvSpPr>
      <dsp:spPr>
        <a:xfrm>
          <a:off x="4932441" y="1501190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2675154"/>
              <a:satOff val="-3337"/>
              <a:lumOff val="78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Scalable</a:t>
          </a:r>
          <a:endParaRPr lang="en-US" sz="1000" kern="1200" dirty="0"/>
        </a:p>
      </dsp:txBody>
      <dsp:txXfrm>
        <a:off x="4944152" y="1512901"/>
        <a:ext cx="616315" cy="376413"/>
      </dsp:txXfrm>
    </dsp:sp>
    <dsp:sp modelId="{71959E03-86FB-49CC-AAE9-2BC7E6A33BC0}">
      <dsp:nvSpPr>
        <dsp:cNvPr id="0" name=""/>
        <dsp:cNvSpPr/>
      </dsp:nvSpPr>
      <dsp:spPr>
        <a:xfrm>
          <a:off x="4806754" y="401641"/>
          <a:ext cx="91440" cy="179926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99261"/>
              </a:lnTo>
              <a:lnTo>
                <a:pt x="125687" y="179926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8FE379-901B-41E1-8AD7-D17B752AC72A}">
      <dsp:nvSpPr>
        <dsp:cNvPr id="0" name=""/>
        <dsp:cNvSpPr/>
      </dsp:nvSpPr>
      <dsp:spPr>
        <a:xfrm>
          <a:off x="4932441" y="2000984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3009548"/>
              <a:satOff val="-3754"/>
              <a:lumOff val="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Tracking at one place</a:t>
          </a:r>
          <a:endParaRPr lang="en-US" sz="1000" kern="1200" dirty="0"/>
        </a:p>
      </dsp:txBody>
      <dsp:txXfrm>
        <a:off x="4944152" y="2012695"/>
        <a:ext cx="616315" cy="376413"/>
      </dsp:txXfrm>
    </dsp:sp>
    <dsp:sp modelId="{C5BC7258-8E6D-4B65-84B1-3CFF75365CEF}">
      <dsp:nvSpPr>
        <dsp:cNvPr id="0" name=""/>
        <dsp:cNvSpPr/>
      </dsp:nvSpPr>
      <dsp:spPr>
        <a:xfrm>
          <a:off x="4806754" y="401641"/>
          <a:ext cx="91440" cy="229905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99056"/>
              </a:lnTo>
              <a:lnTo>
                <a:pt x="125687" y="229905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BF858D-F51D-4516-B7E6-0EC82FA105C0}">
      <dsp:nvSpPr>
        <dsp:cNvPr id="0" name=""/>
        <dsp:cNvSpPr/>
      </dsp:nvSpPr>
      <dsp:spPr>
        <a:xfrm>
          <a:off x="4932441" y="2500779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3343942"/>
              <a:satOff val="-4171"/>
              <a:lumOff val="98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Security</a:t>
          </a:r>
          <a:endParaRPr lang="en-US" sz="1000" kern="1200" dirty="0"/>
        </a:p>
      </dsp:txBody>
      <dsp:txXfrm>
        <a:off x="4944152" y="2512490"/>
        <a:ext cx="616315" cy="376413"/>
      </dsp:txXfrm>
    </dsp:sp>
    <dsp:sp modelId="{FED9B6D6-42E0-4F31-A02D-083D4FFC622C}">
      <dsp:nvSpPr>
        <dsp:cNvPr id="0" name=""/>
        <dsp:cNvSpPr/>
      </dsp:nvSpPr>
      <dsp:spPr>
        <a:xfrm>
          <a:off x="4806754" y="401641"/>
          <a:ext cx="91440" cy="279885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98851"/>
              </a:lnTo>
              <a:lnTo>
                <a:pt x="125687" y="279885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32FB8F-82A3-4951-986B-D8DB9482474D}">
      <dsp:nvSpPr>
        <dsp:cNvPr id="0" name=""/>
        <dsp:cNvSpPr/>
      </dsp:nvSpPr>
      <dsp:spPr>
        <a:xfrm>
          <a:off x="4932441" y="3000574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3678336"/>
              <a:satOff val="-4588"/>
              <a:lumOff val="107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Flexible/ Dynamic</a:t>
          </a:r>
          <a:endParaRPr lang="en-US" sz="1000" kern="1200" dirty="0"/>
        </a:p>
      </dsp:txBody>
      <dsp:txXfrm>
        <a:off x="4944152" y="3012285"/>
        <a:ext cx="616315" cy="376413"/>
      </dsp:txXfrm>
    </dsp:sp>
    <dsp:sp modelId="{6E439259-749B-4B95-B7B8-1BBB7037601C}">
      <dsp:nvSpPr>
        <dsp:cNvPr id="0" name=""/>
        <dsp:cNvSpPr/>
      </dsp:nvSpPr>
      <dsp:spPr>
        <a:xfrm>
          <a:off x="5772097" y="1805"/>
          <a:ext cx="799671" cy="399835"/>
        </a:xfrm>
        <a:prstGeom prst="roundRect">
          <a:avLst>
            <a:gd name="adj" fmla="val 10000"/>
          </a:avLst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Technology</a:t>
          </a:r>
          <a:endParaRPr lang="en-US" sz="1100" kern="1200" dirty="0"/>
        </a:p>
      </dsp:txBody>
      <dsp:txXfrm>
        <a:off x="5783808" y="13516"/>
        <a:ext cx="776249" cy="376413"/>
      </dsp:txXfrm>
    </dsp:sp>
    <dsp:sp modelId="{11E8C37C-430C-49A6-995F-DAE5BE767AF3}">
      <dsp:nvSpPr>
        <dsp:cNvPr id="0" name=""/>
        <dsp:cNvSpPr/>
      </dsp:nvSpPr>
      <dsp:spPr>
        <a:xfrm>
          <a:off x="5806344" y="401641"/>
          <a:ext cx="91440" cy="29987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9876"/>
              </a:lnTo>
              <a:lnTo>
                <a:pt x="125687" y="29987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EABBB0-85EE-4DBF-B633-E479FF5B4572}">
      <dsp:nvSpPr>
        <dsp:cNvPr id="0" name=""/>
        <dsp:cNvSpPr/>
      </dsp:nvSpPr>
      <dsp:spPr>
        <a:xfrm>
          <a:off x="5932031" y="501600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4012731"/>
              <a:satOff val="-5005"/>
              <a:lumOff val="1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Angular</a:t>
          </a:r>
          <a:endParaRPr lang="en-US" sz="1000" kern="1200" dirty="0"/>
        </a:p>
      </dsp:txBody>
      <dsp:txXfrm>
        <a:off x="5943742" y="513311"/>
        <a:ext cx="616315" cy="376413"/>
      </dsp:txXfrm>
    </dsp:sp>
    <dsp:sp modelId="{550B9FA6-FE37-4097-B0F3-FCC3F2F83FAD}">
      <dsp:nvSpPr>
        <dsp:cNvPr id="0" name=""/>
        <dsp:cNvSpPr/>
      </dsp:nvSpPr>
      <dsp:spPr>
        <a:xfrm>
          <a:off x="5806344" y="401641"/>
          <a:ext cx="91440" cy="7996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99671"/>
              </a:lnTo>
              <a:lnTo>
                <a:pt x="125687" y="79967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CF043A-89B0-411C-A008-ED716FD94A2F}">
      <dsp:nvSpPr>
        <dsp:cNvPr id="0" name=""/>
        <dsp:cNvSpPr/>
      </dsp:nvSpPr>
      <dsp:spPr>
        <a:xfrm>
          <a:off x="5932031" y="1001395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4347124"/>
              <a:satOff val="-5422"/>
              <a:lumOff val="12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Nodejs</a:t>
          </a:r>
          <a:endParaRPr lang="en-US" sz="1000" kern="1200" dirty="0"/>
        </a:p>
      </dsp:txBody>
      <dsp:txXfrm>
        <a:off x="5943742" y="1013106"/>
        <a:ext cx="616315" cy="376413"/>
      </dsp:txXfrm>
    </dsp:sp>
    <dsp:sp modelId="{F288C188-718C-47D8-A5B1-C7AF85A42CAB}">
      <dsp:nvSpPr>
        <dsp:cNvPr id="0" name=""/>
        <dsp:cNvSpPr/>
      </dsp:nvSpPr>
      <dsp:spPr>
        <a:xfrm>
          <a:off x="5806344" y="401641"/>
          <a:ext cx="91440" cy="129946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99466"/>
              </a:lnTo>
              <a:lnTo>
                <a:pt x="125687" y="129946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C77345-422E-4086-BA4A-62A7EF8F6405}">
      <dsp:nvSpPr>
        <dsp:cNvPr id="0" name=""/>
        <dsp:cNvSpPr/>
      </dsp:nvSpPr>
      <dsp:spPr>
        <a:xfrm>
          <a:off x="5932031" y="1501190"/>
          <a:ext cx="639737" cy="399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Oracle</a:t>
          </a:r>
          <a:endParaRPr lang="en-US" sz="1000" kern="1200" dirty="0"/>
        </a:p>
      </dsp:txBody>
      <dsp:txXfrm>
        <a:off x="5943742" y="1512901"/>
        <a:ext cx="616315" cy="3764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4B412A-0433-42A4-B3C5-E7D11EADD9E8}">
      <dsp:nvSpPr>
        <dsp:cNvPr id="0" name=""/>
        <dsp:cNvSpPr/>
      </dsp:nvSpPr>
      <dsp:spPr>
        <a:xfrm>
          <a:off x="3593" y="1589780"/>
          <a:ext cx="1065725" cy="39891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Login </a:t>
          </a:r>
          <a:endParaRPr lang="en-US" sz="1100" kern="1200" dirty="0"/>
        </a:p>
      </dsp:txBody>
      <dsp:txXfrm>
        <a:off x="3593" y="1589780"/>
        <a:ext cx="1065725" cy="398917"/>
      </dsp:txXfrm>
    </dsp:sp>
    <dsp:sp modelId="{1E1BFDD7-0B7E-4B43-83C9-29228DF52E29}">
      <dsp:nvSpPr>
        <dsp:cNvPr id="0" name=""/>
        <dsp:cNvSpPr/>
      </dsp:nvSpPr>
      <dsp:spPr>
        <a:xfrm>
          <a:off x="3593" y="1988698"/>
          <a:ext cx="1065725" cy="183764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Credentials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Verification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User Type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Admin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Line Manager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Super User</a:t>
          </a:r>
          <a:endParaRPr lang="en-US" sz="1100" kern="1200" dirty="0"/>
        </a:p>
      </dsp:txBody>
      <dsp:txXfrm>
        <a:off x="3593" y="1988698"/>
        <a:ext cx="1065725" cy="1837648"/>
      </dsp:txXfrm>
    </dsp:sp>
    <dsp:sp modelId="{55655942-C81A-4D99-8AD2-607F1573E54F}">
      <dsp:nvSpPr>
        <dsp:cNvPr id="0" name=""/>
        <dsp:cNvSpPr/>
      </dsp:nvSpPr>
      <dsp:spPr>
        <a:xfrm>
          <a:off x="1218520" y="1589780"/>
          <a:ext cx="1065725" cy="398917"/>
        </a:xfrm>
        <a:prstGeom prst="rect">
          <a:avLst/>
        </a:prstGeom>
        <a:solidFill>
          <a:schemeClr val="accent2">
            <a:hueOff val="780253"/>
            <a:satOff val="-973"/>
            <a:lumOff val="229"/>
            <a:alphaOff val="0"/>
          </a:schemeClr>
        </a:solidFill>
        <a:ln w="25400" cap="flat" cmpd="sng" algn="ctr">
          <a:solidFill>
            <a:schemeClr val="accent2">
              <a:hueOff val="780253"/>
              <a:satOff val="-973"/>
              <a:lumOff val="2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Add Request</a:t>
          </a:r>
          <a:endParaRPr lang="en-US" sz="1100" kern="1200" dirty="0"/>
        </a:p>
      </dsp:txBody>
      <dsp:txXfrm>
        <a:off x="1218520" y="1589780"/>
        <a:ext cx="1065725" cy="398917"/>
      </dsp:txXfrm>
    </dsp:sp>
    <dsp:sp modelId="{2F92FE55-5BEF-41C8-B89C-61EA81C40E60}">
      <dsp:nvSpPr>
        <dsp:cNvPr id="0" name=""/>
        <dsp:cNvSpPr/>
      </dsp:nvSpPr>
      <dsp:spPr>
        <a:xfrm>
          <a:off x="1218520" y="1988698"/>
          <a:ext cx="1065725" cy="1837648"/>
        </a:xfrm>
        <a:prstGeom prst="rect">
          <a:avLst/>
        </a:prstGeom>
        <a:solidFill>
          <a:schemeClr val="accent2">
            <a:tint val="40000"/>
            <a:alpha val="90000"/>
            <a:hueOff val="837637"/>
            <a:satOff val="-730"/>
            <a:lumOff val="-1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837637"/>
              <a:satOff val="-730"/>
              <a:lumOff val="-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Form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Auto-Complete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Validation</a:t>
          </a:r>
          <a:endParaRPr lang="en-US" sz="1100" kern="1200" dirty="0"/>
        </a:p>
      </dsp:txBody>
      <dsp:txXfrm>
        <a:off x="1218520" y="1988698"/>
        <a:ext cx="1065725" cy="1837648"/>
      </dsp:txXfrm>
    </dsp:sp>
    <dsp:sp modelId="{0215A721-D8DE-4153-B40B-6A4AB5F507EC}">
      <dsp:nvSpPr>
        <dsp:cNvPr id="0" name=""/>
        <dsp:cNvSpPr/>
      </dsp:nvSpPr>
      <dsp:spPr>
        <a:xfrm>
          <a:off x="2433447" y="1589780"/>
          <a:ext cx="1065725" cy="398917"/>
        </a:xfrm>
        <a:prstGeom prst="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accent2">
              <a:hueOff val="1560506"/>
              <a:satOff val="-1946"/>
              <a:lumOff val="4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All Request</a:t>
          </a:r>
          <a:endParaRPr lang="en-US" sz="1100" kern="1200" dirty="0"/>
        </a:p>
      </dsp:txBody>
      <dsp:txXfrm>
        <a:off x="2433447" y="1589780"/>
        <a:ext cx="1065725" cy="398917"/>
      </dsp:txXfrm>
    </dsp:sp>
    <dsp:sp modelId="{2EA472F5-1F4E-4E05-8322-5588B2DC18D1}">
      <dsp:nvSpPr>
        <dsp:cNvPr id="0" name=""/>
        <dsp:cNvSpPr/>
      </dsp:nvSpPr>
      <dsp:spPr>
        <a:xfrm>
          <a:off x="2433447" y="1988698"/>
          <a:ext cx="1065725" cy="1837648"/>
        </a:xfrm>
        <a:prstGeom prst="rect">
          <a:avLst/>
        </a:prstGeom>
        <a:solidFill>
          <a:schemeClr val="accent2">
            <a:tint val="40000"/>
            <a:alpha val="90000"/>
            <a:hueOff val="1675274"/>
            <a:satOff val="-1459"/>
            <a:lumOff val="-2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675274"/>
              <a:satOff val="-1459"/>
              <a:lumOff val="-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Tracking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Grid 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Searchable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Sortable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Editable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Add Project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Download Report</a:t>
          </a:r>
          <a:endParaRPr lang="en-US" sz="1100" kern="1200" dirty="0"/>
        </a:p>
      </dsp:txBody>
      <dsp:txXfrm>
        <a:off x="2433447" y="1988698"/>
        <a:ext cx="1065725" cy="1837648"/>
      </dsp:txXfrm>
    </dsp:sp>
    <dsp:sp modelId="{58CECD79-B7DF-417B-BDFF-0BAC7FCAEC0D}">
      <dsp:nvSpPr>
        <dsp:cNvPr id="0" name=""/>
        <dsp:cNvSpPr/>
      </dsp:nvSpPr>
      <dsp:spPr>
        <a:xfrm>
          <a:off x="3648374" y="1589780"/>
          <a:ext cx="1065725" cy="398917"/>
        </a:xfrm>
        <a:prstGeom prst="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accent2">
              <a:hueOff val="2340759"/>
              <a:satOff val="-2919"/>
              <a:lumOff val="6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Project Allocation</a:t>
          </a:r>
          <a:endParaRPr lang="en-US" sz="1100" kern="1200" dirty="0"/>
        </a:p>
      </dsp:txBody>
      <dsp:txXfrm>
        <a:off x="3648374" y="1589780"/>
        <a:ext cx="1065725" cy="398917"/>
      </dsp:txXfrm>
    </dsp:sp>
    <dsp:sp modelId="{91089EB0-A022-4957-B223-84721BF0FA54}">
      <dsp:nvSpPr>
        <dsp:cNvPr id="0" name=""/>
        <dsp:cNvSpPr/>
      </dsp:nvSpPr>
      <dsp:spPr>
        <a:xfrm>
          <a:off x="3648374" y="1988698"/>
          <a:ext cx="1065725" cy="1837648"/>
        </a:xfrm>
        <a:prstGeom prst="rect">
          <a:avLst/>
        </a:prstGeom>
        <a:solidFill>
          <a:schemeClr val="accent2">
            <a:tint val="40000"/>
            <a:alpha val="90000"/>
            <a:hueOff val="2512910"/>
            <a:satOff val="-2189"/>
            <a:lumOff val="-3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2512910"/>
              <a:satOff val="-2189"/>
              <a:lumOff val="-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Tracking 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Grid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Searchable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Sortable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Editable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Total Allocation % current month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Download Report</a:t>
          </a:r>
          <a:endParaRPr lang="en-US" sz="1100" kern="1200" dirty="0"/>
        </a:p>
      </dsp:txBody>
      <dsp:txXfrm>
        <a:off x="3648374" y="1988698"/>
        <a:ext cx="1065725" cy="1837648"/>
      </dsp:txXfrm>
    </dsp:sp>
    <dsp:sp modelId="{AECBB631-AA6A-4AF6-8788-570D7A058F8C}">
      <dsp:nvSpPr>
        <dsp:cNvPr id="0" name=""/>
        <dsp:cNvSpPr/>
      </dsp:nvSpPr>
      <dsp:spPr>
        <a:xfrm>
          <a:off x="4863301" y="1589780"/>
          <a:ext cx="1065725" cy="398917"/>
        </a:xfrm>
        <a:prstGeom prst="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accent2">
              <a:hueOff val="3121013"/>
              <a:satOff val="-3893"/>
              <a:lumOff val="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Admin</a:t>
          </a:r>
          <a:endParaRPr lang="en-US" sz="1100" kern="1200" dirty="0"/>
        </a:p>
      </dsp:txBody>
      <dsp:txXfrm>
        <a:off x="4863301" y="1589780"/>
        <a:ext cx="1065725" cy="398917"/>
      </dsp:txXfrm>
    </dsp:sp>
    <dsp:sp modelId="{0AAD4207-9180-4F8F-9249-2BC05FE474F5}">
      <dsp:nvSpPr>
        <dsp:cNvPr id="0" name=""/>
        <dsp:cNvSpPr/>
      </dsp:nvSpPr>
      <dsp:spPr>
        <a:xfrm>
          <a:off x="4863301" y="1988698"/>
          <a:ext cx="1065725" cy="1837648"/>
        </a:xfrm>
        <a:prstGeom prst="rect">
          <a:avLst/>
        </a:prstGeom>
        <a:solidFill>
          <a:schemeClr val="accent2">
            <a:tint val="40000"/>
            <a:alpha val="90000"/>
            <a:hueOff val="3350547"/>
            <a:satOff val="-2919"/>
            <a:lumOff val="-4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3350547"/>
              <a:satOff val="-2919"/>
              <a:lumOff val="-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Add 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Update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User Type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Users </a:t>
          </a:r>
          <a:endParaRPr lang="en-US" sz="1100" kern="1200" dirty="0"/>
        </a:p>
      </dsp:txBody>
      <dsp:txXfrm>
        <a:off x="4863301" y="1988698"/>
        <a:ext cx="1065725" cy="1837648"/>
      </dsp:txXfrm>
    </dsp:sp>
    <dsp:sp modelId="{1F47AF77-EDD5-448C-A803-73C5B410C039}">
      <dsp:nvSpPr>
        <dsp:cNvPr id="0" name=""/>
        <dsp:cNvSpPr/>
      </dsp:nvSpPr>
      <dsp:spPr>
        <a:xfrm>
          <a:off x="6078229" y="1589780"/>
          <a:ext cx="1065725" cy="398917"/>
        </a:xfrm>
        <a:prstGeom prst="rect">
          <a:avLst/>
        </a:prstGeom>
        <a:solidFill>
          <a:schemeClr val="accent2">
            <a:hueOff val="3901266"/>
            <a:satOff val="-4866"/>
            <a:lumOff val="1144"/>
            <a:alphaOff val="0"/>
          </a:schemeClr>
        </a:solidFill>
        <a:ln w="25400" cap="flat" cmpd="sng" algn="ctr">
          <a:solidFill>
            <a:schemeClr val="accent2">
              <a:hueOff val="3901266"/>
              <a:satOff val="-4866"/>
              <a:lumOff val="11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smtClean="0"/>
            <a:t>Update Password</a:t>
          </a:r>
          <a:endParaRPr lang="en-US" sz="1100" kern="1200" dirty="0"/>
        </a:p>
      </dsp:txBody>
      <dsp:txXfrm>
        <a:off x="6078229" y="1589780"/>
        <a:ext cx="1065725" cy="398917"/>
      </dsp:txXfrm>
    </dsp:sp>
    <dsp:sp modelId="{8D2B4FB4-9D30-4370-91B8-502DDD29F1E5}">
      <dsp:nvSpPr>
        <dsp:cNvPr id="0" name=""/>
        <dsp:cNvSpPr/>
      </dsp:nvSpPr>
      <dsp:spPr>
        <a:xfrm>
          <a:off x="6078229" y="1988698"/>
          <a:ext cx="1065725" cy="1837648"/>
        </a:xfrm>
        <a:prstGeom prst="rect">
          <a:avLst/>
        </a:prstGeom>
        <a:solidFill>
          <a:schemeClr val="accent2">
            <a:tint val="40000"/>
            <a:alpha val="90000"/>
            <a:hueOff val="4188184"/>
            <a:satOff val="-3648"/>
            <a:lumOff val="-5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4188184"/>
              <a:satOff val="-3648"/>
              <a:lumOff val="-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New Password</a:t>
          </a:r>
          <a:endParaRPr lang="en-US" sz="1100" kern="1200" dirty="0"/>
        </a:p>
      </dsp:txBody>
      <dsp:txXfrm>
        <a:off x="6078229" y="1988698"/>
        <a:ext cx="1065725" cy="1837648"/>
      </dsp:txXfrm>
    </dsp:sp>
    <dsp:sp modelId="{03DD1036-645F-47DA-AA0C-4DED774C65CB}">
      <dsp:nvSpPr>
        <dsp:cNvPr id="0" name=""/>
        <dsp:cNvSpPr/>
      </dsp:nvSpPr>
      <dsp:spPr>
        <a:xfrm>
          <a:off x="7293156" y="1589780"/>
          <a:ext cx="1065725" cy="398917"/>
        </a:xfrm>
        <a:prstGeom prst="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Logout</a:t>
          </a:r>
          <a:endParaRPr lang="en-US" sz="1100" kern="1200" dirty="0"/>
        </a:p>
      </dsp:txBody>
      <dsp:txXfrm>
        <a:off x="7293156" y="1589780"/>
        <a:ext cx="1065725" cy="398917"/>
      </dsp:txXfrm>
    </dsp:sp>
    <dsp:sp modelId="{08537335-9DDB-4FC6-B125-D7DF9A994FE4}">
      <dsp:nvSpPr>
        <dsp:cNvPr id="0" name=""/>
        <dsp:cNvSpPr/>
      </dsp:nvSpPr>
      <dsp:spPr>
        <a:xfrm>
          <a:off x="7293156" y="1988698"/>
          <a:ext cx="1065725" cy="1837648"/>
        </a:xfrm>
        <a:prstGeom prst="rect">
          <a:avLst/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User GPN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Access Token</a:t>
          </a:r>
          <a:endParaRPr lang="en-US" sz="1100" kern="1200" dirty="0"/>
        </a:p>
      </dsp:txBody>
      <dsp:txXfrm>
        <a:off x="7293156" y="1988698"/>
        <a:ext cx="1065725" cy="18376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432E89-2D16-42EA-9B58-50C5CDB39578}">
      <dsp:nvSpPr>
        <dsp:cNvPr id="0" name=""/>
        <dsp:cNvSpPr/>
      </dsp:nvSpPr>
      <dsp:spPr>
        <a:xfrm>
          <a:off x="2458777" y="330"/>
          <a:ext cx="721388" cy="72138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00" kern="1200" dirty="0" smtClean="0"/>
            <a:t>Requirement</a:t>
          </a:r>
          <a:endParaRPr lang="en-US" sz="600" kern="1200" dirty="0"/>
        </a:p>
      </dsp:txBody>
      <dsp:txXfrm>
        <a:off x="2564422" y="105975"/>
        <a:ext cx="510098" cy="510098"/>
      </dsp:txXfrm>
    </dsp:sp>
    <dsp:sp modelId="{9359059C-B887-480F-9D1A-C18761E5E68A}">
      <dsp:nvSpPr>
        <dsp:cNvPr id="0" name=""/>
        <dsp:cNvSpPr/>
      </dsp:nvSpPr>
      <dsp:spPr>
        <a:xfrm rot="2160000">
          <a:off x="3157535" y="554825"/>
          <a:ext cx="192468" cy="2434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3163049" y="586550"/>
        <a:ext cx="134728" cy="146080"/>
      </dsp:txXfrm>
    </dsp:sp>
    <dsp:sp modelId="{78F54290-D22A-488D-986D-A6B402469510}">
      <dsp:nvSpPr>
        <dsp:cNvPr id="0" name=""/>
        <dsp:cNvSpPr/>
      </dsp:nvSpPr>
      <dsp:spPr>
        <a:xfrm>
          <a:off x="3336186" y="637805"/>
          <a:ext cx="721388" cy="721388"/>
        </a:xfrm>
        <a:prstGeom prst="ellipse">
          <a:avLst/>
        </a:prstGeom>
        <a:solidFill>
          <a:schemeClr val="accent2">
            <a:hueOff val="1170380"/>
            <a:satOff val="-1460"/>
            <a:lumOff val="3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Plan</a:t>
          </a:r>
          <a:endParaRPr lang="en-US" sz="900" kern="1200" dirty="0"/>
        </a:p>
      </dsp:txBody>
      <dsp:txXfrm>
        <a:off x="3441831" y="743450"/>
        <a:ext cx="510098" cy="510098"/>
      </dsp:txXfrm>
    </dsp:sp>
    <dsp:sp modelId="{BE0800C4-8BCC-441E-AB0C-6815A0621F75}">
      <dsp:nvSpPr>
        <dsp:cNvPr id="0" name=""/>
        <dsp:cNvSpPr/>
      </dsp:nvSpPr>
      <dsp:spPr>
        <a:xfrm rot="6480000">
          <a:off x="3434759" y="1387312"/>
          <a:ext cx="192468" cy="2434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1170380"/>
            <a:satOff val="-1460"/>
            <a:lumOff val="3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3472550" y="1408549"/>
        <a:ext cx="134728" cy="146080"/>
      </dsp:txXfrm>
    </dsp:sp>
    <dsp:sp modelId="{7857AF72-0B43-4A18-B4EE-A985FECB35A7}">
      <dsp:nvSpPr>
        <dsp:cNvPr id="0" name=""/>
        <dsp:cNvSpPr/>
      </dsp:nvSpPr>
      <dsp:spPr>
        <a:xfrm>
          <a:off x="3001046" y="1669261"/>
          <a:ext cx="721388" cy="721388"/>
        </a:xfrm>
        <a:prstGeom prst="ellipse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Design</a:t>
          </a:r>
          <a:endParaRPr lang="en-US" sz="900" kern="1200" dirty="0"/>
        </a:p>
      </dsp:txBody>
      <dsp:txXfrm>
        <a:off x="3106691" y="1774906"/>
        <a:ext cx="510098" cy="510098"/>
      </dsp:txXfrm>
    </dsp:sp>
    <dsp:sp modelId="{F37EC7F7-93D8-49C0-A3FC-4E38F54FE242}">
      <dsp:nvSpPr>
        <dsp:cNvPr id="0" name=""/>
        <dsp:cNvSpPr/>
      </dsp:nvSpPr>
      <dsp:spPr>
        <a:xfrm rot="10800000">
          <a:off x="2728684" y="1908221"/>
          <a:ext cx="192468" cy="2434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2786424" y="1956915"/>
        <a:ext cx="134728" cy="146080"/>
      </dsp:txXfrm>
    </dsp:sp>
    <dsp:sp modelId="{0C06E51B-FBE2-4399-8F55-C687E8CC1A60}">
      <dsp:nvSpPr>
        <dsp:cNvPr id="0" name=""/>
        <dsp:cNvSpPr/>
      </dsp:nvSpPr>
      <dsp:spPr>
        <a:xfrm>
          <a:off x="1916509" y="1669261"/>
          <a:ext cx="721388" cy="721388"/>
        </a:xfrm>
        <a:prstGeom prst="ellipse">
          <a:avLst/>
        </a:prstGeom>
        <a:solidFill>
          <a:schemeClr val="accent2">
            <a:hueOff val="3511139"/>
            <a:satOff val="-4379"/>
            <a:lumOff val="10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smtClean="0"/>
            <a:t>Develop</a:t>
          </a:r>
          <a:endParaRPr lang="en-US" sz="900" kern="1200" dirty="0"/>
        </a:p>
      </dsp:txBody>
      <dsp:txXfrm>
        <a:off x="2022154" y="1774906"/>
        <a:ext cx="510098" cy="510098"/>
      </dsp:txXfrm>
    </dsp:sp>
    <dsp:sp modelId="{667AB56D-C6F0-4A38-B976-8C324C6C2214}">
      <dsp:nvSpPr>
        <dsp:cNvPr id="0" name=""/>
        <dsp:cNvSpPr/>
      </dsp:nvSpPr>
      <dsp:spPr>
        <a:xfrm rot="15120000">
          <a:off x="2015082" y="1397673"/>
          <a:ext cx="192468" cy="2434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3511139"/>
            <a:satOff val="-4379"/>
            <a:lumOff val="103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2052873" y="1473824"/>
        <a:ext cx="134728" cy="146080"/>
      </dsp:txXfrm>
    </dsp:sp>
    <dsp:sp modelId="{5522D4F0-DFA1-4C4D-8569-EC282C4F7559}">
      <dsp:nvSpPr>
        <dsp:cNvPr id="0" name=""/>
        <dsp:cNvSpPr/>
      </dsp:nvSpPr>
      <dsp:spPr>
        <a:xfrm>
          <a:off x="1581369" y="637805"/>
          <a:ext cx="721388" cy="721388"/>
        </a:xfrm>
        <a:prstGeom prst="ellipse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Feedback</a:t>
          </a:r>
          <a:endParaRPr lang="en-US" sz="900" kern="1200" dirty="0"/>
        </a:p>
      </dsp:txBody>
      <dsp:txXfrm>
        <a:off x="1687014" y="743450"/>
        <a:ext cx="510098" cy="510098"/>
      </dsp:txXfrm>
    </dsp:sp>
    <dsp:sp modelId="{23C2BD89-56D2-483A-B977-00A643F73D23}">
      <dsp:nvSpPr>
        <dsp:cNvPr id="0" name=""/>
        <dsp:cNvSpPr/>
      </dsp:nvSpPr>
      <dsp:spPr>
        <a:xfrm rot="19440000">
          <a:off x="2280126" y="561229"/>
          <a:ext cx="192468" cy="2434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2285640" y="626892"/>
        <a:ext cx="134728" cy="1460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FD61B7-E4D0-4A6D-AC84-E856335B43DC}">
      <dsp:nvSpPr>
        <dsp:cNvPr id="0" name=""/>
        <dsp:cNvSpPr/>
      </dsp:nvSpPr>
      <dsp:spPr>
        <a:xfrm>
          <a:off x="2325" y="991814"/>
          <a:ext cx="1235381" cy="47169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Login </a:t>
          </a:r>
          <a:endParaRPr lang="en-US" sz="1300" kern="1200" dirty="0"/>
        </a:p>
      </dsp:txBody>
      <dsp:txXfrm>
        <a:off x="2325" y="991814"/>
        <a:ext cx="1235381" cy="471698"/>
      </dsp:txXfrm>
    </dsp:sp>
    <dsp:sp modelId="{2E143552-8425-4130-8F6D-73FD173F9F25}">
      <dsp:nvSpPr>
        <dsp:cNvPr id="0" name=""/>
        <dsp:cNvSpPr/>
      </dsp:nvSpPr>
      <dsp:spPr>
        <a:xfrm>
          <a:off x="2325" y="1463512"/>
          <a:ext cx="1235381" cy="164150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342" tIns="69342" rIns="92456" bIns="104013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Credentials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Verification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User Type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Resource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Admin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Line Manager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Super User</a:t>
          </a:r>
          <a:endParaRPr lang="en-US" sz="1300" kern="1200" dirty="0"/>
        </a:p>
      </dsp:txBody>
      <dsp:txXfrm>
        <a:off x="2325" y="1463512"/>
        <a:ext cx="1235381" cy="1641509"/>
      </dsp:txXfrm>
    </dsp:sp>
    <dsp:sp modelId="{8D259043-903A-40A1-BA97-0B7EFA14366E}">
      <dsp:nvSpPr>
        <dsp:cNvPr id="0" name=""/>
        <dsp:cNvSpPr/>
      </dsp:nvSpPr>
      <dsp:spPr>
        <a:xfrm>
          <a:off x="1410659" y="991814"/>
          <a:ext cx="1235381" cy="471698"/>
        </a:xfrm>
        <a:prstGeom prst="rect">
          <a:avLst/>
        </a:prstGeom>
        <a:solidFill>
          <a:schemeClr val="accent2">
            <a:hueOff val="936304"/>
            <a:satOff val="-1168"/>
            <a:lumOff val="275"/>
            <a:alphaOff val="0"/>
          </a:schemeClr>
        </a:solidFill>
        <a:ln w="25400" cap="flat" cmpd="sng" algn="ctr">
          <a:solidFill>
            <a:schemeClr val="accent2">
              <a:hueOff val="936304"/>
              <a:satOff val="-1168"/>
              <a:lumOff val="2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On Boarding</a:t>
          </a:r>
          <a:endParaRPr lang="en-US" sz="1300" kern="1200" dirty="0"/>
        </a:p>
      </dsp:txBody>
      <dsp:txXfrm>
        <a:off x="1410659" y="991814"/>
        <a:ext cx="1235381" cy="471698"/>
      </dsp:txXfrm>
    </dsp:sp>
    <dsp:sp modelId="{432FCE64-D25E-48F7-BC4E-A2D9621EC422}">
      <dsp:nvSpPr>
        <dsp:cNvPr id="0" name=""/>
        <dsp:cNvSpPr/>
      </dsp:nvSpPr>
      <dsp:spPr>
        <a:xfrm>
          <a:off x="1410659" y="1463512"/>
          <a:ext cx="1235381" cy="1641509"/>
        </a:xfrm>
        <a:prstGeom prst="rect">
          <a:avLst/>
        </a:prstGeom>
        <a:solidFill>
          <a:schemeClr val="accent2">
            <a:tint val="40000"/>
            <a:alpha val="90000"/>
            <a:hueOff val="1005164"/>
            <a:satOff val="-876"/>
            <a:lumOff val="-1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005164"/>
              <a:satOff val="-876"/>
              <a:lumOff val="-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342" tIns="69342" rIns="92456" bIns="104013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Checklist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Update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All Users</a:t>
          </a:r>
          <a:endParaRPr lang="en-US" sz="1300" kern="1200" dirty="0"/>
        </a:p>
      </dsp:txBody>
      <dsp:txXfrm>
        <a:off x="1410659" y="1463512"/>
        <a:ext cx="1235381" cy="1641509"/>
      </dsp:txXfrm>
    </dsp:sp>
    <dsp:sp modelId="{79411642-816E-4B26-B4BC-E72A908B3B6F}">
      <dsp:nvSpPr>
        <dsp:cNvPr id="0" name=""/>
        <dsp:cNvSpPr/>
      </dsp:nvSpPr>
      <dsp:spPr>
        <a:xfrm>
          <a:off x="2818994" y="991814"/>
          <a:ext cx="1235381" cy="471698"/>
        </a:xfrm>
        <a:prstGeom prst="rect">
          <a:avLst/>
        </a:prstGeom>
        <a:solidFill>
          <a:schemeClr val="accent2">
            <a:hueOff val="1872608"/>
            <a:satOff val="-2336"/>
            <a:lumOff val="549"/>
            <a:alphaOff val="0"/>
          </a:schemeClr>
        </a:solidFill>
        <a:ln w="25400" cap="flat" cmpd="sng" algn="ctr">
          <a:solidFill>
            <a:schemeClr val="accent2">
              <a:hueOff val="1872608"/>
              <a:satOff val="-2336"/>
              <a:lumOff val="5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Tracking</a:t>
          </a:r>
          <a:endParaRPr lang="en-US" sz="1300" kern="1200" dirty="0"/>
        </a:p>
      </dsp:txBody>
      <dsp:txXfrm>
        <a:off x="2818994" y="991814"/>
        <a:ext cx="1235381" cy="471698"/>
      </dsp:txXfrm>
    </dsp:sp>
    <dsp:sp modelId="{A0875BEB-416B-4C72-823D-6059FA0AFF4D}">
      <dsp:nvSpPr>
        <dsp:cNvPr id="0" name=""/>
        <dsp:cNvSpPr/>
      </dsp:nvSpPr>
      <dsp:spPr>
        <a:xfrm>
          <a:off x="2818994" y="1463512"/>
          <a:ext cx="1235381" cy="1641509"/>
        </a:xfrm>
        <a:prstGeom prst="rect">
          <a:avLst/>
        </a:prstGeom>
        <a:solidFill>
          <a:schemeClr val="accent2">
            <a:tint val="40000"/>
            <a:alpha val="90000"/>
            <a:hueOff val="2010328"/>
            <a:satOff val="-1751"/>
            <a:lumOff val="-2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2010328"/>
              <a:satOff val="-1751"/>
              <a:lumOff val="-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342" tIns="69342" rIns="92456" bIns="104013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Line Manager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Admin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Search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Update</a:t>
          </a:r>
          <a:endParaRPr lang="en-US" sz="1300" kern="1200" dirty="0"/>
        </a:p>
      </dsp:txBody>
      <dsp:txXfrm>
        <a:off x="2818994" y="1463512"/>
        <a:ext cx="1235381" cy="1641509"/>
      </dsp:txXfrm>
    </dsp:sp>
    <dsp:sp modelId="{848E25CD-72C9-4B5F-ABD0-BA90AD098E00}">
      <dsp:nvSpPr>
        <dsp:cNvPr id="0" name=""/>
        <dsp:cNvSpPr/>
      </dsp:nvSpPr>
      <dsp:spPr>
        <a:xfrm>
          <a:off x="4227329" y="991814"/>
          <a:ext cx="1235381" cy="471698"/>
        </a:xfrm>
        <a:prstGeom prst="rect">
          <a:avLst/>
        </a:prstGeom>
        <a:solidFill>
          <a:schemeClr val="accent2">
            <a:hueOff val="2808911"/>
            <a:satOff val="-3503"/>
            <a:lumOff val="824"/>
            <a:alphaOff val="0"/>
          </a:schemeClr>
        </a:solidFill>
        <a:ln w="25400" cap="flat" cmpd="sng" algn="ctr">
          <a:solidFill>
            <a:schemeClr val="accent2">
              <a:hueOff val="2808911"/>
              <a:satOff val="-3503"/>
              <a:lumOff val="8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Admin</a:t>
          </a:r>
          <a:endParaRPr lang="en-US" sz="1300" kern="1200" dirty="0"/>
        </a:p>
      </dsp:txBody>
      <dsp:txXfrm>
        <a:off x="4227329" y="991814"/>
        <a:ext cx="1235381" cy="471698"/>
      </dsp:txXfrm>
    </dsp:sp>
    <dsp:sp modelId="{5A80E4A3-D2E0-4862-9FCB-8A0F95C4A39E}">
      <dsp:nvSpPr>
        <dsp:cNvPr id="0" name=""/>
        <dsp:cNvSpPr/>
      </dsp:nvSpPr>
      <dsp:spPr>
        <a:xfrm>
          <a:off x="4227329" y="1463512"/>
          <a:ext cx="1235381" cy="1641509"/>
        </a:xfrm>
        <a:prstGeom prst="rect">
          <a:avLst/>
        </a:prstGeom>
        <a:solidFill>
          <a:schemeClr val="accent2">
            <a:tint val="40000"/>
            <a:alpha val="90000"/>
            <a:hueOff val="3015493"/>
            <a:satOff val="-2627"/>
            <a:lumOff val="-4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3015493"/>
              <a:satOff val="-2627"/>
              <a:lumOff val="-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342" tIns="69342" rIns="92456" bIns="104013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Add 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Update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Checklist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Track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Users </a:t>
          </a:r>
          <a:endParaRPr lang="en-US" sz="1300" kern="1200" dirty="0"/>
        </a:p>
      </dsp:txBody>
      <dsp:txXfrm>
        <a:off x="4227329" y="1463512"/>
        <a:ext cx="1235381" cy="1641509"/>
      </dsp:txXfrm>
    </dsp:sp>
    <dsp:sp modelId="{54EFBB5C-155B-4E16-A336-345E8031C484}">
      <dsp:nvSpPr>
        <dsp:cNvPr id="0" name=""/>
        <dsp:cNvSpPr/>
      </dsp:nvSpPr>
      <dsp:spPr>
        <a:xfrm>
          <a:off x="5635663" y="991814"/>
          <a:ext cx="1235381" cy="471698"/>
        </a:xfrm>
        <a:prstGeom prst="rect">
          <a:avLst/>
        </a:prstGeom>
        <a:solidFill>
          <a:schemeClr val="accent2">
            <a:hueOff val="3745215"/>
            <a:satOff val="-4671"/>
            <a:lumOff val="1098"/>
            <a:alphaOff val="0"/>
          </a:schemeClr>
        </a:solidFill>
        <a:ln w="25400" cap="flat" cmpd="sng" algn="ctr">
          <a:solidFill>
            <a:schemeClr val="accent2">
              <a:hueOff val="3745215"/>
              <a:satOff val="-4671"/>
              <a:lumOff val="10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Update Password</a:t>
          </a:r>
          <a:endParaRPr lang="en-US" sz="1300" kern="1200" dirty="0"/>
        </a:p>
      </dsp:txBody>
      <dsp:txXfrm>
        <a:off x="5635663" y="991814"/>
        <a:ext cx="1235381" cy="471698"/>
      </dsp:txXfrm>
    </dsp:sp>
    <dsp:sp modelId="{11DD998D-2F45-4605-9391-C51106B7A582}">
      <dsp:nvSpPr>
        <dsp:cNvPr id="0" name=""/>
        <dsp:cNvSpPr/>
      </dsp:nvSpPr>
      <dsp:spPr>
        <a:xfrm>
          <a:off x="5635663" y="1463512"/>
          <a:ext cx="1235381" cy="1641509"/>
        </a:xfrm>
        <a:prstGeom prst="rect">
          <a:avLst/>
        </a:prstGeom>
        <a:solidFill>
          <a:schemeClr val="accent2">
            <a:tint val="40000"/>
            <a:alpha val="90000"/>
            <a:hueOff val="4020657"/>
            <a:satOff val="-3502"/>
            <a:lumOff val="-5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4020657"/>
              <a:satOff val="-3502"/>
              <a:lumOff val="-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342" tIns="69342" rIns="92456" bIns="104013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New Password</a:t>
          </a:r>
          <a:endParaRPr lang="en-US" sz="1300" kern="1200" dirty="0"/>
        </a:p>
      </dsp:txBody>
      <dsp:txXfrm>
        <a:off x="5635663" y="1463512"/>
        <a:ext cx="1235381" cy="1641509"/>
      </dsp:txXfrm>
    </dsp:sp>
    <dsp:sp modelId="{8F959551-043B-412F-A721-1BD44BD5F7EF}">
      <dsp:nvSpPr>
        <dsp:cNvPr id="0" name=""/>
        <dsp:cNvSpPr/>
      </dsp:nvSpPr>
      <dsp:spPr>
        <a:xfrm>
          <a:off x="7043998" y="991814"/>
          <a:ext cx="1235381" cy="471698"/>
        </a:xfrm>
        <a:prstGeom prst="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Logout</a:t>
          </a:r>
          <a:endParaRPr lang="en-US" sz="1300" kern="1200" dirty="0"/>
        </a:p>
      </dsp:txBody>
      <dsp:txXfrm>
        <a:off x="7043998" y="991814"/>
        <a:ext cx="1235381" cy="471698"/>
      </dsp:txXfrm>
    </dsp:sp>
    <dsp:sp modelId="{A2FB9C25-E868-4B80-A0EF-B80DB9B423E4}">
      <dsp:nvSpPr>
        <dsp:cNvPr id="0" name=""/>
        <dsp:cNvSpPr/>
      </dsp:nvSpPr>
      <dsp:spPr>
        <a:xfrm>
          <a:off x="7043998" y="1463512"/>
          <a:ext cx="1235381" cy="1641509"/>
        </a:xfrm>
        <a:prstGeom prst="rect">
          <a:avLst/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342" tIns="69342" rIns="92456" bIns="104013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User GPN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Access Token</a:t>
          </a:r>
          <a:endParaRPr lang="en-US" sz="1300" kern="1200" dirty="0"/>
        </a:p>
      </dsp:txBody>
      <dsp:txXfrm>
        <a:off x="7043998" y="1463512"/>
        <a:ext cx="1235381" cy="164150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AE6D66-A7A4-482A-8CFE-2D88FDD31F32}">
      <dsp:nvSpPr>
        <dsp:cNvPr id="0" name=""/>
        <dsp:cNvSpPr/>
      </dsp:nvSpPr>
      <dsp:spPr>
        <a:xfrm>
          <a:off x="0" y="226148"/>
          <a:ext cx="3197972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D5B5A8-E2B4-466B-8EE1-DCF8A6010FCB}">
      <dsp:nvSpPr>
        <dsp:cNvPr id="0" name=""/>
        <dsp:cNvSpPr/>
      </dsp:nvSpPr>
      <dsp:spPr>
        <a:xfrm>
          <a:off x="159898" y="4748"/>
          <a:ext cx="2238580" cy="442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613" tIns="0" rIns="84613" bIns="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Angular, </a:t>
          </a:r>
          <a:r>
            <a:rPr lang="en-US" sz="1500" kern="1200" dirty="0" err="1" smtClean="0"/>
            <a:t>Nodejs</a:t>
          </a:r>
          <a:r>
            <a:rPr lang="en-US" sz="1500" kern="1200" dirty="0" smtClean="0"/>
            <a:t> ,Oracle</a:t>
          </a:r>
          <a:endParaRPr lang="en-US" sz="1500" kern="1200" dirty="0"/>
        </a:p>
      </dsp:txBody>
      <dsp:txXfrm>
        <a:off x="181514" y="26364"/>
        <a:ext cx="2195348" cy="399568"/>
      </dsp:txXfrm>
    </dsp:sp>
    <dsp:sp modelId="{AE1696D9-2312-45BD-BDC0-19B5567ECBF0}">
      <dsp:nvSpPr>
        <dsp:cNvPr id="0" name=""/>
        <dsp:cNvSpPr/>
      </dsp:nvSpPr>
      <dsp:spPr>
        <a:xfrm>
          <a:off x="0" y="906548"/>
          <a:ext cx="3197972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1560506"/>
              <a:satOff val="-1946"/>
              <a:lumOff val="4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0AECA3-5560-40DF-91E8-361EC84672A8}">
      <dsp:nvSpPr>
        <dsp:cNvPr id="0" name=""/>
        <dsp:cNvSpPr/>
      </dsp:nvSpPr>
      <dsp:spPr>
        <a:xfrm>
          <a:off x="159898" y="685148"/>
          <a:ext cx="2238580" cy="442800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613" tIns="0" rIns="84613" bIns="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Agile Methodology</a:t>
          </a:r>
          <a:endParaRPr lang="en-US" sz="1500" kern="1200" dirty="0"/>
        </a:p>
      </dsp:txBody>
      <dsp:txXfrm>
        <a:off x="181514" y="706764"/>
        <a:ext cx="2195348" cy="399568"/>
      </dsp:txXfrm>
    </dsp:sp>
    <dsp:sp modelId="{D464FC4D-6A88-4D95-935D-94EDB08FC7A9}">
      <dsp:nvSpPr>
        <dsp:cNvPr id="0" name=""/>
        <dsp:cNvSpPr/>
      </dsp:nvSpPr>
      <dsp:spPr>
        <a:xfrm>
          <a:off x="0" y="1586949"/>
          <a:ext cx="3197972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3121013"/>
              <a:satOff val="-3893"/>
              <a:lumOff val="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D255A7-8CC5-4132-AF35-6A9E8AA68C65}">
      <dsp:nvSpPr>
        <dsp:cNvPr id="0" name=""/>
        <dsp:cNvSpPr/>
      </dsp:nvSpPr>
      <dsp:spPr>
        <a:xfrm>
          <a:off x="159898" y="1365548"/>
          <a:ext cx="2238580" cy="442800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613" tIns="0" rIns="84613" bIns="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Testing </a:t>
          </a:r>
          <a:endParaRPr lang="en-US" sz="1500" kern="1200" dirty="0"/>
        </a:p>
      </dsp:txBody>
      <dsp:txXfrm>
        <a:off x="181514" y="1387164"/>
        <a:ext cx="2195348" cy="399568"/>
      </dsp:txXfrm>
    </dsp:sp>
    <dsp:sp modelId="{0C0D6900-A890-4ED3-A560-47D18F52A5E1}">
      <dsp:nvSpPr>
        <dsp:cNvPr id="0" name=""/>
        <dsp:cNvSpPr/>
      </dsp:nvSpPr>
      <dsp:spPr>
        <a:xfrm>
          <a:off x="0" y="2267349"/>
          <a:ext cx="3197972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1910BF-8ED2-4FEE-89BC-CB78A4695AEC}">
      <dsp:nvSpPr>
        <dsp:cNvPr id="0" name=""/>
        <dsp:cNvSpPr/>
      </dsp:nvSpPr>
      <dsp:spPr>
        <a:xfrm>
          <a:off x="159898" y="2045949"/>
          <a:ext cx="2238580" cy="44280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613" tIns="0" rIns="84613" bIns="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Corporate Culture</a:t>
          </a:r>
          <a:endParaRPr lang="en-US" sz="1500" kern="1200" dirty="0"/>
        </a:p>
      </dsp:txBody>
      <dsp:txXfrm>
        <a:off x="181514" y="2067565"/>
        <a:ext cx="2195348" cy="39956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B8B1B8-6617-42C0-A558-41DDC460EC79}">
      <dsp:nvSpPr>
        <dsp:cNvPr id="0" name=""/>
        <dsp:cNvSpPr/>
      </dsp:nvSpPr>
      <dsp:spPr>
        <a:xfrm>
          <a:off x="376802" y="820"/>
          <a:ext cx="1772033" cy="106321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Web-SSO</a:t>
          </a:r>
          <a:endParaRPr lang="en-US" sz="2000" kern="1200" dirty="0"/>
        </a:p>
      </dsp:txBody>
      <dsp:txXfrm>
        <a:off x="376802" y="820"/>
        <a:ext cx="1772033" cy="1063219"/>
      </dsp:txXfrm>
    </dsp:sp>
    <dsp:sp modelId="{9F1EE705-8D70-462F-88EB-8646F9189796}">
      <dsp:nvSpPr>
        <dsp:cNvPr id="0" name=""/>
        <dsp:cNvSpPr/>
      </dsp:nvSpPr>
      <dsp:spPr>
        <a:xfrm>
          <a:off x="2326039" y="820"/>
          <a:ext cx="1772033" cy="1063219"/>
        </a:xfrm>
        <a:prstGeom prst="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 smtClean="0"/>
            <a:t>Brassring</a:t>
          </a:r>
          <a:endParaRPr lang="en-US" sz="2000" kern="1200" dirty="0"/>
        </a:p>
      </dsp:txBody>
      <dsp:txXfrm>
        <a:off x="2326039" y="820"/>
        <a:ext cx="1772033" cy="1063219"/>
      </dsp:txXfrm>
    </dsp:sp>
    <dsp:sp modelId="{490F405E-6FA1-4819-9D2E-6C606279A2DB}">
      <dsp:nvSpPr>
        <dsp:cNvPr id="0" name=""/>
        <dsp:cNvSpPr/>
      </dsp:nvSpPr>
      <dsp:spPr>
        <a:xfrm>
          <a:off x="1351420" y="1241243"/>
          <a:ext cx="1772033" cy="1063219"/>
        </a:xfrm>
        <a:prstGeom prst="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Workforce Planning tool</a:t>
          </a:r>
          <a:endParaRPr lang="en-US" sz="1800" kern="1200" dirty="0"/>
        </a:p>
      </dsp:txBody>
      <dsp:txXfrm>
        <a:off x="1351420" y="1241243"/>
        <a:ext cx="1772033" cy="10632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499711-5E34-4244-A91F-C1756F7C0A6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BE293A-839C-4425-91C4-F9E5EFA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805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45EEF0-2412-4E74-8042-71FA5C916756}" type="slidenum">
              <a:rPr lang="en-US" altLang="zh-TW" smtClean="0"/>
              <a:pPr/>
              <a:t>1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63654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45EEF0-2412-4E74-8042-71FA5C916756}" type="slidenum">
              <a:rPr lang="en-US" altLang="zh-TW" smtClean="0"/>
              <a:pPr/>
              <a:t>2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35501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45EEF0-2412-4E74-8042-71FA5C916756}" type="slidenum">
              <a:rPr lang="en-US" altLang="zh-TW" smtClean="0"/>
              <a:pPr/>
              <a:t>3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35501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45EEF0-2412-4E74-8042-71FA5C916756}" type="slidenum">
              <a:rPr lang="en-US" altLang="zh-TW" smtClean="0"/>
              <a:pPr/>
              <a:t>4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35501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45EEF0-2412-4E74-8042-71FA5C916756}" type="slidenum">
              <a:rPr lang="en-US" altLang="zh-TW" smtClean="0"/>
              <a:pPr/>
              <a:t>5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35501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45EEF0-2412-4E74-8042-71FA5C916756}" type="slidenum">
              <a:rPr lang="en-US" altLang="zh-TW" smtClean="0"/>
              <a:pPr/>
              <a:t>6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35501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1.emf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699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966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514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REATE DATE"/>
          <p:cNvSpPr>
            <a:spLocks noGrp="1"/>
          </p:cNvSpPr>
          <p:nvPr>
            <p:ph type="body" sz="quarter" idx="11" hasCustomPrompt="1"/>
            <p:custDataLst>
              <p:tags r:id="rId1"/>
            </p:custDataLst>
          </p:nvPr>
        </p:nvSpPr>
        <p:spPr>
          <a:xfrm>
            <a:off x="382386" y="6417426"/>
            <a:ext cx="3250276" cy="323165"/>
          </a:xfrm>
        </p:spPr>
        <p:txBody>
          <a:bodyPr>
            <a:spAutoFit/>
          </a:bodyPr>
          <a:lstStyle>
            <a:lvl1pPr marL="0" indent="0">
              <a:buNone/>
              <a:defRPr sz="1500"/>
            </a:lvl1pPr>
          </a:lstStyle>
          <a:p>
            <a:pPr lvl="0"/>
            <a:r>
              <a:rPr lang="en-US" dirty="0" smtClean="0"/>
              <a:t>&lt;&lt;COVER PAGE DATE&gt;&gt;</a:t>
            </a:r>
            <a:endParaRPr lang="en-US" dirty="0"/>
          </a:p>
        </p:txBody>
      </p:sp>
      <p:sp>
        <p:nvSpPr>
          <p:cNvPr id="7" name="PRESENTATION PRESENTER FUNCTION"/>
          <p:cNvSpPr>
            <a:spLocks noGrp="1"/>
          </p:cNvSpPr>
          <p:nvPr>
            <p:ph type="body" sz="quarter" idx="10" hasCustomPrompt="1"/>
            <p:custDataLst>
              <p:tags r:id="rId2"/>
            </p:custDataLst>
          </p:nvPr>
        </p:nvSpPr>
        <p:spPr>
          <a:xfrm>
            <a:off x="383781" y="4181302"/>
            <a:ext cx="4545263" cy="249382"/>
          </a:xfrm>
        </p:spPr>
        <p:txBody>
          <a:bodyPr lIns="0" rIns="0">
            <a:noAutofit/>
          </a:bodyPr>
          <a:lstStyle>
            <a:lvl1pPr marL="0" indent="0">
              <a:spcBef>
                <a:spcPts val="1636"/>
              </a:spcBef>
              <a:buNone/>
              <a:defRPr sz="1500" i="0" baseline="0">
                <a:solidFill>
                  <a:schemeClr val="tx1"/>
                </a:solidFill>
                <a:latin typeface="Frutiger 55 Roman"/>
              </a:defRPr>
            </a:lvl1pPr>
          </a:lstStyle>
          <a:p>
            <a:pPr lvl="0"/>
            <a:r>
              <a:rPr lang="en-US" dirty="0" smtClean="0"/>
              <a:t>&lt;&lt;Presenter function&gt;&gt;</a:t>
            </a:r>
            <a:endParaRPr lang="en-US" dirty="0"/>
          </a:p>
        </p:txBody>
      </p:sp>
      <p:sp>
        <p:nvSpPr>
          <p:cNvPr id="3" name="PRESENTATION PRESENTER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382386" y="3956858"/>
            <a:ext cx="4544315" cy="2493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spcBef>
                <a:spcPts val="1636"/>
              </a:spcBef>
              <a:buNone/>
              <a:defRPr sz="1500" i="0" baseline="0">
                <a:solidFill>
                  <a:schemeClr val="tx1"/>
                </a:solidFill>
                <a:latin typeface="Frutiger 55 Roman"/>
                <a:ea typeface="Arial Unicode MS" pitchFamily="34" charset="-128"/>
              </a:defRPr>
            </a:lvl1pPr>
            <a:lvl2pPr marL="4570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0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0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0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0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0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0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&lt;&lt;Presentation presenter&gt;&gt;</a:t>
            </a:r>
          </a:p>
        </p:txBody>
      </p:sp>
      <p:sp>
        <p:nvSpPr>
          <p:cNvPr id="2" name="PRESENTATION TITLE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382386" y="1978429"/>
            <a:ext cx="7456516" cy="856211"/>
          </a:xfrm>
        </p:spPr>
        <p:txBody>
          <a:bodyPr lIns="0" tIns="0" rIns="0" bIns="0" anchor="b" anchorCtr="0">
            <a:noAutofit/>
          </a:bodyPr>
          <a:lstStyle>
            <a:lvl1pPr>
              <a:lnSpc>
                <a:spcPts val="3818"/>
              </a:lnSpc>
              <a:spcBef>
                <a:spcPts val="3818"/>
              </a:spcBef>
              <a:defRPr sz="3600" baseline="0">
                <a:solidFill>
                  <a:schemeClr val="tx1"/>
                </a:solidFill>
                <a:latin typeface="Frutiger 45 Light"/>
                <a:ea typeface="Arial Unicode MS" pitchFamily="34" charset="-128"/>
              </a:defRPr>
            </a:lvl1pPr>
          </a:lstStyle>
          <a:p>
            <a:r>
              <a:rPr lang="en-US" dirty="0" smtClean="0"/>
              <a:t>&lt;&lt;Keyline: short headline&gt;&gt;</a:t>
            </a:r>
            <a:endParaRPr lang="en-US" dirty="0"/>
          </a:p>
        </p:txBody>
      </p:sp>
      <p:sp>
        <p:nvSpPr>
          <p:cNvPr id="11" name="PRESENTATION INFOLINE"/>
          <p:cNvSpPr>
            <a:spLocks noGrp="1"/>
          </p:cNvSpPr>
          <p:nvPr>
            <p:ph type="body" sz="quarter" idx="12" hasCustomPrompt="1"/>
            <p:custDataLst>
              <p:tags r:id="rId5"/>
            </p:custDataLst>
          </p:nvPr>
        </p:nvSpPr>
        <p:spPr>
          <a:xfrm>
            <a:off x="382386" y="3158837"/>
            <a:ext cx="7456516" cy="311727"/>
          </a:xfrm>
        </p:spPr>
        <p:txBody>
          <a:bodyPr/>
          <a:lstStyle>
            <a:lvl1pPr marL="0" indent="0">
              <a:buNone/>
              <a:defRPr sz="1800">
                <a:latin typeface="UBSHeadline"/>
              </a:defRPr>
            </a:lvl1pPr>
          </a:lstStyle>
          <a:p>
            <a:pPr lvl="0"/>
            <a:r>
              <a:rPr lang="en-US" dirty="0" smtClean="0"/>
              <a:t>&lt;&lt;Infoline: presentation description&gt;&gt;</a:t>
            </a:r>
          </a:p>
        </p:txBody>
      </p:sp>
      <p:sp>
        <p:nvSpPr>
          <p:cNvPr id="4" name="DraftStamp" hidden="1"/>
          <p:cNvSpPr txBox="1"/>
          <p:nvPr userDrawn="1">
            <p:custDataLst>
              <p:tags r:id="rId6"/>
            </p:custDataLst>
          </p:nvPr>
        </p:nvSpPr>
        <p:spPr>
          <a:xfrm>
            <a:off x="7065818" y="819727"/>
            <a:ext cx="981364" cy="300182"/>
          </a:xfrm>
          <a:prstGeom prst="rect">
            <a:avLst/>
          </a:prstGeom>
          <a:noFill/>
        </p:spPr>
        <p:txBody>
          <a:bodyPr vert="horz" wrap="none" lIns="0" tIns="0" rIns="0" bIns="0" rtlCol="0" anchor="b">
            <a:no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sz="2200" b="1" i="0" u="none" baseline="0" smtClean="0">
                <a:solidFill>
                  <a:srgbClr val="E60000"/>
                </a:solidFill>
                <a:latin typeface="Frutiger 55 Roman"/>
              </a:rPr>
              <a:t>Draft</a:t>
            </a:r>
            <a:endParaRPr kumimoji="0" lang="en-US" sz="2200" b="1" i="0" u="none" baseline="0" dirty="0">
              <a:solidFill>
                <a:srgbClr val="E60000"/>
              </a:solidFill>
              <a:latin typeface="Frutiger 55 Roman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98" y="515389"/>
            <a:ext cx="1007509" cy="368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959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 BODY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382385" y="1683860"/>
            <a:ext cx="8354291" cy="4326992"/>
          </a:xfrm>
        </p:spPr>
        <p:txBody>
          <a:bodyPr lIns="0" tIns="0" rIns="0" bIns="0">
            <a:noAutofit/>
          </a:bodyPr>
          <a:lstStyle>
            <a:lvl1pPr marL="213570" indent="-213570">
              <a:buClr>
                <a:schemeClr val="tx2"/>
              </a:buClr>
              <a:buSzPct val="100000"/>
              <a:buFont typeface="Symbol" pitchFamily="18" charset="2"/>
              <a:buChar char="·"/>
              <a:defRPr sz="1600">
                <a:latin typeface="Frutiger 55 Roman"/>
              </a:defRPr>
            </a:lvl1pPr>
            <a:lvl2pPr marL="419924" indent="-215013">
              <a:defRPr sz="1500">
                <a:latin typeface="Frutiger 55 Roman"/>
              </a:defRPr>
            </a:lvl2pPr>
            <a:lvl3pPr marL="626278" indent="-206355">
              <a:buClr>
                <a:schemeClr val="tx1"/>
              </a:buClr>
              <a:buFont typeface="Arial" pitchFamily="34" charset="0"/>
              <a:buChar char="–"/>
              <a:defRPr sz="1500">
                <a:latin typeface="Frutiger 55 Roman"/>
              </a:defRPr>
            </a:lvl3pPr>
            <a:lvl4pPr marL="831190" indent="-204911">
              <a:buSzPct val="84000"/>
              <a:defRPr sz="1500">
                <a:latin typeface="Frutiger 55 Roman"/>
              </a:defRPr>
            </a:lvl4pPr>
            <a:lvl5pPr marL="1047299" indent="-216109">
              <a:buSzPct val="84000"/>
              <a:buFont typeface="Arial" pitchFamily="34" charset="0"/>
              <a:buChar char="–"/>
              <a:defRPr sz="1500">
                <a:latin typeface="Frutiger 55 Roman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63" name="THIN BLUE LINE"/>
          <p:cNvCxnSpPr/>
          <p:nvPr/>
        </p:nvCxnSpPr>
        <p:spPr>
          <a:xfrm>
            <a:off x="382385" y="939338"/>
            <a:ext cx="835429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PAGE HEADING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Frutiger 45 Light"/>
              </a:defRPr>
            </a:lvl1pPr>
          </a:lstStyle>
          <a:p>
            <a:pPr lvl="0"/>
            <a:r>
              <a:rPr lang="en-US" dirty="0" smtClean="0"/>
              <a:t>&lt;&lt;Page heading&gt;&gt;</a:t>
            </a:r>
            <a:endParaRPr lang="en-US" dirty="0"/>
          </a:p>
        </p:txBody>
      </p:sp>
      <p:sp>
        <p:nvSpPr>
          <p:cNvPr id="20" name="Slide Number Textbox"/>
          <p:cNvSpPr txBox="1"/>
          <p:nvPr userDrawn="1"/>
        </p:nvSpPr>
        <p:spPr>
          <a:xfrm>
            <a:off x="8370916" y="6234545"/>
            <a:ext cx="374073" cy="349135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noAutofit/>
          </a:bodyPr>
          <a:lstStyle/>
          <a:p>
            <a:pPr algn="r"/>
            <a:fld id="{C9C5D969-4CAD-4F29-8B51-07B8CBAF6BF4}" type="slidenum">
              <a:rPr lang="en-US" sz="600" smtClean="0"/>
              <a:pPr algn="r"/>
              <a:t>‹#›</a:t>
            </a:fld>
            <a:endParaRPr lang="en-US" sz="600" dirty="0"/>
          </a:p>
        </p:txBody>
      </p:sp>
      <p:grpSp>
        <p:nvGrpSpPr>
          <p:cNvPr id="22" name="PXP_GRIDLINES" hidden="1"/>
          <p:cNvGrpSpPr/>
          <p:nvPr userDrawn="1"/>
        </p:nvGrpSpPr>
        <p:grpSpPr>
          <a:xfrm>
            <a:off x="-27854" y="0"/>
            <a:ext cx="9175530" cy="6858000"/>
            <a:chOff x="-30640" y="0"/>
            <a:chExt cx="10093083" cy="7543800"/>
          </a:xfrm>
        </p:grpSpPr>
        <p:cxnSp>
          <p:nvCxnSpPr>
            <p:cNvPr id="23" name="Straight Connector 22" hidden="1"/>
            <p:cNvCxnSpPr/>
            <p:nvPr userDrawn="1"/>
          </p:nvCxnSpPr>
          <p:spPr>
            <a:xfrm>
              <a:off x="402594" y="0"/>
              <a:ext cx="0" cy="7543800"/>
            </a:xfrm>
            <a:prstGeom prst="line">
              <a:avLst/>
            </a:prstGeom>
            <a:ln w="12700">
              <a:solidFill>
                <a:srgbClr val="BC14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 hidden="1"/>
            <p:cNvCxnSpPr/>
            <p:nvPr userDrawn="1"/>
          </p:nvCxnSpPr>
          <p:spPr>
            <a:xfrm>
              <a:off x="5029200" y="0"/>
              <a:ext cx="0" cy="7543800"/>
            </a:xfrm>
            <a:prstGeom prst="line">
              <a:avLst/>
            </a:prstGeom>
            <a:ln w="3175">
              <a:solidFill>
                <a:srgbClr val="4647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 hidden="1"/>
            <p:cNvCxnSpPr/>
            <p:nvPr userDrawn="1"/>
          </p:nvCxnSpPr>
          <p:spPr>
            <a:xfrm>
              <a:off x="9610343" y="0"/>
              <a:ext cx="0" cy="7543800"/>
            </a:xfrm>
            <a:prstGeom prst="line">
              <a:avLst/>
            </a:prstGeom>
            <a:ln w="12700">
              <a:solidFill>
                <a:srgbClr val="BC14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 hidden="1"/>
            <p:cNvCxnSpPr/>
            <p:nvPr userDrawn="1"/>
          </p:nvCxnSpPr>
          <p:spPr>
            <a:xfrm>
              <a:off x="0" y="551751"/>
              <a:ext cx="10058400" cy="0"/>
            </a:xfrm>
            <a:prstGeom prst="line">
              <a:avLst/>
            </a:prstGeom>
            <a:ln w="317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 hidden="1"/>
            <p:cNvCxnSpPr/>
            <p:nvPr userDrawn="1"/>
          </p:nvCxnSpPr>
          <p:spPr>
            <a:xfrm>
              <a:off x="-1600" y="1079526"/>
              <a:ext cx="10058400" cy="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 hidden="1"/>
            <p:cNvCxnSpPr/>
            <p:nvPr userDrawn="1"/>
          </p:nvCxnSpPr>
          <p:spPr>
            <a:xfrm>
              <a:off x="-3200" y="1636176"/>
              <a:ext cx="10058400" cy="0"/>
            </a:xfrm>
            <a:prstGeom prst="line">
              <a:avLst/>
            </a:prstGeom>
            <a:ln w="12700">
              <a:solidFill>
                <a:srgbClr val="BC14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 hidden="1"/>
            <p:cNvCxnSpPr/>
            <p:nvPr userDrawn="1"/>
          </p:nvCxnSpPr>
          <p:spPr>
            <a:xfrm>
              <a:off x="-13716" y="6587211"/>
              <a:ext cx="10058400" cy="0"/>
            </a:xfrm>
            <a:prstGeom prst="line">
              <a:avLst/>
            </a:prstGeom>
            <a:ln w="12700">
              <a:solidFill>
                <a:srgbClr val="BC14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 hidden="1"/>
            <p:cNvCxnSpPr/>
            <p:nvPr userDrawn="1"/>
          </p:nvCxnSpPr>
          <p:spPr>
            <a:xfrm>
              <a:off x="-30640" y="4003499"/>
              <a:ext cx="10058400" cy="0"/>
            </a:xfrm>
            <a:prstGeom prst="line">
              <a:avLst/>
            </a:prstGeom>
            <a:ln w="3175">
              <a:solidFill>
                <a:srgbClr val="4647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 hidden="1"/>
            <p:cNvCxnSpPr/>
            <p:nvPr userDrawn="1"/>
          </p:nvCxnSpPr>
          <p:spPr>
            <a:xfrm>
              <a:off x="0" y="4359099"/>
              <a:ext cx="10058400" cy="0"/>
            </a:xfrm>
            <a:prstGeom prst="line">
              <a:avLst/>
            </a:prstGeom>
            <a:ln w="3175">
              <a:solidFill>
                <a:srgbClr val="4647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 hidden="1"/>
            <p:cNvCxnSpPr/>
            <p:nvPr userDrawn="1"/>
          </p:nvCxnSpPr>
          <p:spPr>
            <a:xfrm>
              <a:off x="-5646" y="850908"/>
              <a:ext cx="10058400" cy="0"/>
            </a:xfrm>
            <a:prstGeom prst="line">
              <a:avLst/>
            </a:prstGeom>
            <a:ln w="317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 hidden="1"/>
            <p:cNvCxnSpPr/>
            <p:nvPr userDrawn="1"/>
          </p:nvCxnSpPr>
          <p:spPr>
            <a:xfrm>
              <a:off x="4043" y="1491573"/>
              <a:ext cx="10058400" cy="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raftStamp" hidden="1"/>
          <p:cNvSpPr txBox="1"/>
          <p:nvPr userDrawn="1">
            <p:custDataLst>
              <p:tags r:id="rId3"/>
            </p:custDataLst>
          </p:nvPr>
        </p:nvSpPr>
        <p:spPr>
          <a:xfrm>
            <a:off x="382385" y="230909"/>
            <a:ext cx="981364" cy="300182"/>
          </a:xfrm>
          <a:prstGeom prst="rect">
            <a:avLst/>
          </a:prstGeom>
          <a:noFill/>
        </p:spPr>
        <p:txBody>
          <a:bodyPr vert="horz" wrap="none" lIns="0" tIns="0" rIns="0" bIns="0" rtlCol="0" anchor="b">
            <a:no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sz="2200" b="1" i="0" u="none" baseline="0" smtClean="0">
                <a:solidFill>
                  <a:srgbClr val="E60000"/>
                </a:solidFill>
                <a:latin typeface="Frutiger 55 Roman"/>
              </a:rPr>
              <a:t>Draft</a:t>
            </a:r>
            <a:endParaRPr kumimoji="0" lang="en-US" sz="2200" b="1" i="0" u="none" baseline="0" dirty="0">
              <a:solidFill>
                <a:srgbClr val="E60000"/>
              </a:solidFill>
              <a:latin typeface="Frutiger 55 Roman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59" y="6354330"/>
            <a:ext cx="791615" cy="28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426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154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72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482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789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42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35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655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19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B16AA-BFCF-45E5-8EE4-5B62F6465EED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79A37-DFEB-4B11-A85E-F17B113B5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31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4.xml"/><Relationship Id="rId7" Type="http://schemas.openxmlformats.org/officeDocument/2006/relationships/notesSlide" Target="../notesSlides/notesSlide1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13.xml"/><Relationship Id="rId7" Type="http://schemas.openxmlformats.org/officeDocument/2006/relationships/diagramQuickStyle" Target="../diagrams/quickStyle1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13" Type="http://schemas.openxmlformats.org/officeDocument/2006/relationships/diagramQuickStyle" Target="../diagrams/quickStyle3.xml"/><Relationship Id="rId3" Type="http://schemas.openxmlformats.org/officeDocument/2006/relationships/tags" Target="../tags/tag21.xml"/><Relationship Id="rId7" Type="http://schemas.openxmlformats.org/officeDocument/2006/relationships/diagramLayout" Target="../diagrams/layout2.xml"/><Relationship Id="rId12" Type="http://schemas.openxmlformats.org/officeDocument/2006/relationships/diagramLayout" Target="../diagrams/layout3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diagramData" Target="../diagrams/data2.xml"/><Relationship Id="rId11" Type="http://schemas.openxmlformats.org/officeDocument/2006/relationships/diagramData" Target="../diagrams/data3.xml"/><Relationship Id="rId5" Type="http://schemas.openxmlformats.org/officeDocument/2006/relationships/notesSlide" Target="../notesSlides/notesSlide3.xml"/><Relationship Id="rId15" Type="http://schemas.microsoft.com/office/2007/relationships/diagramDrawing" Target="../diagrams/drawing3.xml"/><Relationship Id="rId10" Type="http://schemas.microsoft.com/office/2007/relationships/diagramDrawing" Target="../diagrams/drawing2.xml"/><Relationship Id="rId4" Type="http://schemas.openxmlformats.org/officeDocument/2006/relationships/slideLayout" Target="../slideLayouts/slideLayout13.xml"/><Relationship Id="rId9" Type="http://schemas.openxmlformats.org/officeDocument/2006/relationships/diagramColors" Target="../diagrams/colors2.xml"/><Relationship Id="rId14" Type="http://schemas.openxmlformats.org/officeDocument/2006/relationships/diagramColors" Target="../diagrams/colors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3" Type="http://schemas.openxmlformats.org/officeDocument/2006/relationships/tags" Target="../tags/tag24.xml"/><Relationship Id="rId7" Type="http://schemas.openxmlformats.org/officeDocument/2006/relationships/diagramLayout" Target="../diagrams/layout4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diagramData" Target="../diagrams/data4.xml"/><Relationship Id="rId5" Type="http://schemas.openxmlformats.org/officeDocument/2006/relationships/notesSlide" Target="../notesSlides/notesSlide4.xml"/><Relationship Id="rId10" Type="http://schemas.microsoft.com/office/2007/relationships/diagramDrawing" Target="../diagrams/drawing4.xml"/><Relationship Id="rId4" Type="http://schemas.openxmlformats.org/officeDocument/2006/relationships/slideLayout" Target="../slideLayouts/slideLayout13.xml"/><Relationship Id="rId9" Type="http://schemas.openxmlformats.org/officeDocument/2006/relationships/diagramColors" Target="../diagrams/colors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1.wmv"/><Relationship Id="rId7" Type="http://schemas.openxmlformats.org/officeDocument/2006/relationships/image" Target="../media/image3.png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1.wmv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13" Type="http://schemas.openxmlformats.org/officeDocument/2006/relationships/diagramColors" Target="../diagrams/colors6.xml"/><Relationship Id="rId3" Type="http://schemas.openxmlformats.org/officeDocument/2006/relationships/slideLayout" Target="../slideLayouts/slideLayout13.xml"/><Relationship Id="rId7" Type="http://schemas.openxmlformats.org/officeDocument/2006/relationships/diagramQuickStyle" Target="../diagrams/quickStyle5.xml"/><Relationship Id="rId12" Type="http://schemas.openxmlformats.org/officeDocument/2006/relationships/diagramQuickStyle" Target="../diagrams/quickStyle6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diagramLayout" Target="../diagrams/layout5.xml"/><Relationship Id="rId11" Type="http://schemas.openxmlformats.org/officeDocument/2006/relationships/diagramLayout" Target="../diagrams/layout6.xml"/><Relationship Id="rId5" Type="http://schemas.openxmlformats.org/officeDocument/2006/relationships/diagramData" Target="../diagrams/data5.xml"/><Relationship Id="rId10" Type="http://schemas.openxmlformats.org/officeDocument/2006/relationships/diagramData" Target="../diagrams/data6.xml"/><Relationship Id="rId4" Type="http://schemas.openxmlformats.org/officeDocument/2006/relationships/notesSlide" Target="../notesSlides/notesSlide6.xml"/><Relationship Id="rId9" Type="http://schemas.microsoft.com/office/2007/relationships/diagramDrawing" Target="../diagrams/drawing5.xml"/><Relationship Id="rId14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eys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300" y="3950681"/>
            <a:ext cx="2535387" cy="2748747"/>
          </a:xfrm>
          <a:prstGeom prst="rect">
            <a:avLst/>
          </a:prstGeom>
        </p:spPr>
      </p:pic>
      <p:sp>
        <p:nvSpPr>
          <p:cNvPr id="5" name="PRESENTATION PRESENTER FUNCTION"/>
          <p:cNvSpPr>
            <a:spLocks noGrp="1"/>
          </p:cNvSpPr>
          <p:nvPr>
            <p:ph type="body" sz="quarter" idx="10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 smtClean="0"/>
              <a:t>Medha Shaharkar</a:t>
            </a:r>
            <a:endParaRPr lang="en-US" dirty="0"/>
          </a:p>
        </p:txBody>
      </p:sp>
      <p:sp>
        <p:nvSpPr>
          <p:cNvPr id="4" name="PRESENTATION PRESENTER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 smtClean="0"/>
              <a:t>Prachitee Maratkar</a:t>
            </a:r>
          </a:p>
          <a:p>
            <a:endParaRPr lang="en-US" dirty="0"/>
          </a:p>
        </p:txBody>
      </p:sp>
      <p:sp>
        <p:nvSpPr>
          <p:cNvPr id="2" name="PRESENTATION TITLE"/>
          <p:cNvSpPr>
            <a:spLocks noGrp="1"/>
          </p:cNvSpPr>
          <p:nvPr>
            <p:ph type="ctr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dirty="0" smtClean="0"/>
              <a:t>AUTOMATION OF CODE BUILDING &amp; DEPLOYMENT</a:t>
            </a:r>
            <a:endParaRPr lang="en-US" dirty="0"/>
          </a:p>
        </p:txBody>
      </p:sp>
      <p:sp>
        <p:nvSpPr>
          <p:cNvPr id="7" name="PRESENTATION INFOLINE"/>
          <p:cNvSpPr>
            <a:spLocks noGrp="1"/>
          </p:cNvSpPr>
          <p:nvPr>
            <p:ph type="body" sz="quarter" idx="12"/>
            <p:custDataLst>
              <p:tags r:id="rId5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Building a GitHub-Teamcity-Docker pipeline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4800" y="4648200"/>
            <a:ext cx="464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IB-IT GED-Risk Interns</a:t>
            </a:r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23292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HEADING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1578415402"/>
              </p:ext>
            </p:extLst>
          </p:nvPr>
        </p:nvGraphicFramePr>
        <p:xfrm>
          <a:off x="-421329" y="2910574"/>
          <a:ext cx="9345097" cy="3402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11351" y="1122647"/>
            <a:ext cx="7772828" cy="41135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2200" b="1" u="sng" dirty="0"/>
              <a:t>Problem Statement</a:t>
            </a:r>
            <a:r>
              <a:rPr lang="en-US" sz="2200" b="1" dirty="0"/>
              <a:t> : </a:t>
            </a:r>
          </a:p>
          <a:p>
            <a:r>
              <a:rPr lang="en-US" sz="2200" dirty="0"/>
              <a:t>Lack of Demand Management and Onboarding Tracking Tool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11350" y="2339565"/>
            <a:ext cx="3084550" cy="70272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2200" b="1" u="sng" dirty="0"/>
              <a:t>Proposed Solution</a:t>
            </a:r>
            <a:r>
              <a:rPr lang="en-US" sz="2200" b="1" dirty="0"/>
              <a:t> 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55208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HEADING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Demand Management Tool</a:t>
            </a:r>
          </a:p>
        </p:txBody>
      </p:sp>
      <p:sp>
        <p:nvSpPr>
          <p:cNvPr id="2" name="TextBox 1"/>
          <p:cNvSpPr txBox="1"/>
          <p:nvPr>
            <p:custDataLst>
              <p:tags r:id="rId3"/>
            </p:custDataLst>
          </p:nvPr>
        </p:nvSpPr>
        <p:spPr>
          <a:xfrm>
            <a:off x="382386" y="1018886"/>
            <a:ext cx="1057345" cy="291835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/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r>
              <a:rPr lang="en-US" kern="0" dirty="0">
                <a:solidFill>
                  <a:srgbClr val="464749"/>
                </a:solidFill>
                <a:latin typeface="UBSHeadline"/>
              </a:rPr>
              <a:t>                                         </a:t>
            </a: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r>
              <a:rPr lang="en-US" kern="0" dirty="0">
                <a:solidFill>
                  <a:srgbClr val="464749"/>
                </a:solidFill>
                <a:latin typeface="UBSHeadline"/>
              </a:rPr>
              <a:t> 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82386" y="3323816"/>
            <a:ext cx="1382998" cy="29183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Functionality:</a:t>
            </a: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276904" y="1688255"/>
            <a:ext cx="2819471" cy="41563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329395827"/>
              </p:ext>
            </p:extLst>
          </p:nvPr>
        </p:nvGraphicFramePr>
        <p:xfrm>
          <a:off x="374202" y="2219583"/>
          <a:ext cx="8362475" cy="54161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99526" y="965326"/>
            <a:ext cx="1996768" cy="35564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dirty="0" smtClean="0"/>
              <a:t>Agile Methodology</a:t>
            </a:r>
            <a:endParaRPr lang="en-US" dirty="0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1589727412"/>
              </p:ext>
            </p:extLst>
          </p:nvPr>
        </p:nvGraphicFramePr>
        <p:xfrm>
          <a:off x="399525" y="1035565"/>
          <a:ext cx="5638944" cy="23909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911427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HEADING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On Boarding </a:t>
            </a:r>
            <a:r>
              <a:rPr lang="en-US" dirty="0"/>
              <a:t>Tool</a:t>
            </a:r>
          </a:p>
        </p:txBody>
      </p:sp>
      <p:sp>
        <p:nvSpPr>
          <p:cNvPr id="2" name="TextBox 1"/>
          <p:cNvSpPr txBox="1"/>
          <p:nvPr>
            <p:custDataLst>
              <p:tags r:id="rId3"/>
            </p:custDataLst>
          </p:nvPr>
        </p:nvSpPr>
        <p:spPr>
          <a:xfrm>
            <a:off x="382385" y="1018886"/>
            <a:ext cx="8354291" cy="583670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/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r>
              <a:rPr lang="en-US" kern="0" dirty="0">
                <a:solidFill>
                  <a:srgbClr val="464749"/>
                </a:solidFill>
                <a:latin typeface="UBSHeadline"/>
              </a:rPr>
              <a:t>                                         </a:t>
            </a: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endParaRPr lang="en-US" kern="0" dirty="0">
              <a:solidFill>
                <a:srgbClr val="464749"/>
              </a:solidFill>
              <a:latin typeface="UBSHeadline"/>
            </a:endParaRPr>
          </a:p>
          <a:p>
            <a:pPr>
              <a:spcAft>
                <a:spcPts val="545"/>
              </a:spcAft>
            </a:pPr>
            <a:r>
              <a:rPr lang="en-US" kern="0" dirty="0">
                <a:solidFill>
                  <a:srgbClr val="464749"/>
                </a:solidFill>
                <a:latin typeface="UBSHeadline"/>
              </a:rPr>
              <a:t> 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82385" y="1018886"/>
            <a:ext cx="8354291" cy="499196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Functionality: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76904" y="1688255"/>
            <a:ext cx="2819471" cy="41563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279858335"/>
              </p:ext>
            </p:extLst>
          </p:nvPr>
        </p:nvGraphicFramePr>
        <p:xfrm>
          <a:off x="396238" y="1688255"/>
          <a:ext cx="8281705" cy="4096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220297" y="3967707"/>
            <a:ext cx="942681" cy="27423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3114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HEADING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5" name="Demand-Management-and-Onboarding-video.wm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7140" y="1105545"/>
            <a:ext cx="9144000" cy="5143500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53774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HEADING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Future Scope and Learnings</a:t>
            </a:r>
            <a:endParaRPr lang="en-US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736978541"/>
              </p:ext>
            </p:extLst>
          </p:nvPr>
        </p:nvGraphicFramePr>
        <p:xfrm>
          <a:off x="3820712" y="3638136"/>
          <a:ext cx="3197972" cy="2650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17027" y="4358001"/>
            <a:ext cx="831273" cy="83127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3300" dirty="0"/>
              <a:t>Learnings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7027" y="1363353"/>
            <a:ext cx="2831655" cy="83127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3300" dirty="0"/>
              <a:t>Future Scope</a:t>
            </a: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230617841"/>
              </p:ext>
            </p:extLst>
          </p:nvPr>
        </p:nvGraphicFramePr>
        <p:xfrm>
          <a:off x="3640747" y="1207668"/>
          <a:ext cx="4474875" cy="2305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05116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CREATE DA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  <p:tag name="ISLOCKED" val="TRUE"/>
  <p:tag name="TOP" val="200000000000000E-13"/>
  <p:tag name="LEFT" val="331199989318848E-13"/>
  <p:tag name="HEIGHT" val="260000000000000E-13"/>
  <p:tag name="WIDTH" val="850000000000000E-13"/>
  <p:tag name="TEXT_TYPE" val="DRAFT STAMP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UBS LOGO"/>
  <p:tag name="TOP" val="550.3751"/>
  <p:tag name="LEFT" val="33.75"/>
  <p:tag name="WIDTH" val="68.56504"/>
  <p:tag name="HEIGHT" val="25.058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_TYPE" val="COVER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PRESENTATION PRESENTER FUNCTION"/>
  <p:tag name="FONT STYLE" val="SANS SERIF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PRESENTATION PRESENTER"/>
  <p:tag name="FONT STYLE" val="SANS SERIF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PRESENTATION TITLE"/>
  <p:tag name="FONT STYLE" val="SANS SERIF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ERIF"/>
  <p:tag name="TEXT_TYPE" val="PRESENTATION INFOLIN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_TYPE" val="BODY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  <p:tag name="TEXT_TYPE" val="PAGE HEADIN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_TYPE" val="BODY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PRESENTATION PRESENTER FUNCTION"/>
  <p:tag name="FONT STYLE" val="SANS SERIF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  <p:tag name="TEXT_TYPE" val="PAGE HEADIN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ERIF FONT"/>
  <p:tag name="TEXT_TYPE" val="MESSAGE TEXT"/>
  <p:tag name="ISLOCKED" val="TRUE"/>
  <p:tag name="TOP" val="882500000000000E-13"/>
  <p:tag name="LEFT" val="331199989318848E-13"/>
  <p:tag name="HEIGHT" val="216000003814697E-13"/>
  <p:tag name="WIDTH" val="723599975585938E-1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_TYPE" val="BODY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  <p:tag name="TEXT_TYPE" val="PAGE HEADING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ERIF FONT"/>
  <p:tag name="TEXT_TYPE" val="MESSAGE TEXT"/>
  <p:tag name="ISLOCKED" val="TRUE"/>
  <p:tag name="TOP" val="882500000000000E-13"/>
  <p:tag name="LEFT" val="331199989318848E-13"/>
  <p:tag name="HEIGHT" val="216000003814697E-13"/>
  <p:tag name="WIDTH" val="723599975585938E-1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_TYPE" val="BODY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  <p:tag name="TEXT_TYPE" val="PAGE HEADIN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_TYPE" val="BODY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  <p:tag name="TEXT_TYPE" val="PAGE HEADIN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PRESENTATION PRESENTER"/>
  <p:tag name="FONT STYLE" val="SANS SERIF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PRESENTATION TITLE"/>
  <p:tag name="FONT STYLE" val="SANS SERIF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ERIF"/>
  <p:tag name="TEXT_TYPE" val="PRESENTATION INFOLIN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 STYLE" val="SANS SERIF"/>
  <p:tag name="ISLOCKED" val="TRUE"/>
  <p:tag name="TOP" val="710000000000000E-13"/>
  <p:tag name="LEFT" val="612000000000000E-12"/>
  <p:tag name="HEIGHT" val="260000000000000E-13"/>
  <p:tag name="WIDTH" val="850000000000000E-13"/>
  <p:tag name="TEXT_TYPE" val="DRAFT STAMP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UBS LOGO"/>
  <p:tag name="TOP" val="44.64"/>
  <p:tag name="LEFT" val="33.84"/>
  <p:tag name="WIDTH" val="87.26456"/>
  <p:tag name="HEIGHT" val="31.8931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OW" val="1"/>
  <p:tag name="COL" val="1"/>
  <p:tag name="TEXT_TYPE" val="BODY TEXT"/>
  <p:tag name="FONT STYLE" val="SANS SERIF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_TYPE" val="PAGE HEADING"/>
  <p:tag name="FONT STYLE" val="SANS SERIF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</Words>
  <Application>Microsoft Office PowerPoint</Application>
  <PresentationFormat>On-screen Show (4:3)</PresentationFormat>
  <Paragraphs>147</Paragraphs>
  <Slides>6</Slides>
  <Notes>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AUTOMATION OF CODE BUILDING &amp; DEPLOYMENT</vt:lpstr>
      <vt:lpstr>PowerPoint Presentation</vt:lpstr>
      <vt:lpstr>Demand Management Tool</vt:lpstr>
      <vt:lpstr>On Boarding Tool</vt:lpstr>
      <vt:lpstr>Demo</vt:lpstr>
      <vt:lpstr>Future Scope and Learnings</vt:lpstr>
    </vt:vector>
  </TitlesOfParts>
  <Company>UBS AG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Demand Management &amp; Onboarding Tool</dc:title>
  <dc:creator>Arya, Surbhi</dc:creator>
  <cp:lastModifiedBy>Maratkar, Prachitee</cp:lastModifiedBy>
  <cp:revision>3</cp:revision>
  <dcterms:created xsi:type="dcterms:W3CDTF">2019-07-12T07:25:38Z</dcterms:created>
  <dcterms:modified xsi:type="dcterms:W3CDTF">2019-07-22T08:58:25Z</dcterms:modified>
</cp:coreProperties>
</file>

<file path=docProps/thumbnail.jpeg>
</file>